
<file path=[Content_Types].xml><?xml version="1.0" encoding="utf-8"?>
<Types xmlns="http://schemas.openxmlformats.org/package/2006/content-types">
  <Default Extension="png" ContentType="image/png"/>
  <Default Extension="jpeg" ContentType="image/jpeg"/>
  <Default Extension="wma" ContentType="audio/x-ms-wma"/>
  <Default Extension="wmf" ContentType="image/x-wmf"/>
  <Default Extension="rels" ContentType="application/vnd.openxmlformats-package.relationships+xml"/>
  <Default Extension="xml" ContentType="application/xml"/>
  <Default Extension="fntdata" ContentType="application/x-fontdata"/>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8" r:id="rId1"/>
    <p:sldMasterId id="2147483678" r:id="rId2"/>
    <p:sldMasterId id="2147483688" r:id="rId3"/>
    <p:sldMasterId id="2147483698" r:id="rId4"/>
    <p:sldMasterId id="2147486632" r:id="rId5"/>
    <p:sldMasterId id="2147487512" r:id="rId6"/>
  </p:sldMasterIdLst>
  <p:notesMasterIdLst>
    <p:notesMasterId r:id="rId15"/>
  </p:notesMasterIdLst>
  <p:handoutMasterIdLst>
    <p:handoutMasterId r:id="rId16"/>
  </p:handoutMasterIdLst>
  <p:sldIdLst>
    <p:sldId id="285" r:id="rId7"/>
    <p:sldId id="333" r:id="rId8"/>
    <p:sldId id="312" r:id="rId9"/>
    <p:sldId id="332" r:id="rId10"/>
    <p:sldId id="264" r:id="rId11"/>
    <p:sldId id="306" r:id="rId12"/>
    <p:sldId id="317" r:id="rId13"/>
    <p:sldId id="329" r:id="rId14"/>
  </p:sldIdLst>
  <p:sldSz cx="9144000" cy="6858000" type="screen4x3"/>
  <p:notesSz cx="6858000" cy="9144000"/>
  <p:embeddedFontLst>
    <p:embeddedFont>
      <p:font typeface="Wingdings 2" panose="05020102010507070707" pitchFamily="18" charset="2"/>
      <p:regular r:id="rId17"/>
    </p:embeddedFont>
    <p:embeddedFont>
      <p:font typeface="Constantia" panose="02030602050306030303" pitchFamily="18" charset="0"/>
      <p:regular r:id="rId18"/>
      <p:bold r:id="rId19"/>
      <p:italic r:id="rId20"/>
      <p:boldItalic r:id="rId21"/>
    </p:embeddedFont>
    <p:embeddedFont>
      <p:font typeface="Calibri" panose="020F0502020204030204" pitchFamily="34" charset="0"/>
      <p:regular r:id="rId22"/>
      <p:bold r:id="rId23"/>
      <p:italic r:id="rId24"/>
      <p:boldItalic r:id="rId25"/>
    </p:embeddedFont>
    <p:embeddedFont>
      <p:font typeface="Tw Cen MT" panose="020B0602020104020603" pitchFamily="34" charset="0"/>
      <p:regular r:id="rId26"/>
      <p:bold r:id="rId27"/>
      <p:italic r:id="rId28"/>
      <p:boldItalic r:id="rId29"/>
    </p:embeddedFont>
  </p:embeddedFont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33CC"/>
    <a:srgbClr val="FF9900"/>
    <a:srgbClr val="FF5050"/>
    <a:srgbClr val="FFFF00"/>
    <a:srgbClr val="336600"/>
    <a:srgbClr val="FF66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7" autoAdjust="0"/>
    <p:restoredTop sz="94709" autoAdjust="0"/>
  </p:normalViewPr>
  <p:slideViewPr>
    <p:cSldViewPr>
      <p:cViewPr>
        <p:scale>
          <a:sx n="60" d="100"/>
          <a:sy n="60" d="100"/>
        </p:scale>
        <p:origin x="-3102" y="-1524"/>
      </p:cViewPr>
      <p:guideLst>
        <p:guide orient="horz" pos="2160"/>
        <p:guide pos="2880"/>
      </p:guideLst>
    </p:cSldViewPr>
  </p:slideViewPr>
  <p:outlineViewPr>
    <p:cViewPr>
      <p:scale>
        <a:sx n="33" d="100"/>
        <a:sy n="33" d="100"/>
      </p:scale>
      <p:origin x="0" y="16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font" Target="fonts/font8.fntdata"/><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4.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3"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0"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4"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8"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6"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B08EEE-5634-4E25-9B77-1FB949D00C9C}" type="doc">
      <dgm:prSet loTypeId="urn:microsoft.com/office/officeart/2005/8/layout/process5#1" loCatId="process" qsTypeId="urn:microsoft.com/office/officeart/2005/8/quickstyle/simple1#3" qsCatId="simple" csTypeId="urn:microsoft.com/office/officeart/2005/8/colors/accent1_2#3" csCatId="accent1" phldr="1"/>
      <dgm:spPr/>
      <dgm:t>
        <a:bodyPr/>
        <a:lstStyle/>
        <a:p>
          <a:endParaRPr lang="en-US"/>
        </a:p>
      </dgm:t>
    </dgm:pt>
    <dgm:pt modelId="{54AD2877-A439-4539-AAF9-CE1C8B16B928}">
      <dgm:prSet custT="1"/>
      <dgm:spPr/>
      <dgm:t>
        <a:bodyPr/>
        <a:lstStyle/>
        <a:p>
          <a:pPr rtl="0"/>
          <a:r>
            <a:rPr lang="en-GB" sz="4000" b="1" u="sng" dirty="0" smtClean="0">
              <a:effectLst>
                <a:outerShdw blurRad="38100" dist="38100" dir="2700000" algn="tl">
                  <a:srgbClr val="000000">
                    <a:alpha val="43137"/>
                  </a:srgbClr>
                </a:outerShdw>
              </a:effectLst>
            </a:rPr>
            <a:t>FORTS and TRADING </a:t>
          </a:r>
          <a:endParaRPr lang="en-US" sz="4000" b="1" u="sng" dirty="0">
            <a:effectLst>
              <a:outerShdw blurRad="38100" dist="38100" dir="2700000" algn="tl">
                <a:srgbClr val="000000">
                  <a:alpha val="43137"/>
                </a:srgbClr>
              </a:outerShdw>
            </a:effectLst>
          </a:endParaRPr>
        </a:p>
      </dgm:t>
    </dgm:pt>
    <dgm:pt modelId="{138CD578-A59F-44F3-9839-3E4D1C183141}" type="parTrans" cxnId="{78868DCF-DD7D-44A9-9C0A-E911E0228929}">
      <dgm:prSet/>
      <dgm:spPr/>
      <dgm:t>
        <a:bodyPr/>
        <a:lstStyle/>
        <a:p>
          <a:endParaRPr lang="en-US"/>
        </a:p>
      </dgm:t>
    </dgm:pt>
    <dgm:pt modelId="{8B2E7DF4-8B6D-46CB-8239-F66EEFEEC2AB}" type="sibTrans" cxnId="{78868DCF-DD7D-44A9-9C0A-E911E0228929}">
      <dgm:prSet/>
      <dgm:spPr/>
      <dgm:t>
        <a:bodyPr/>
        <a:lstStyle/>
        <a:p>
          <a:endParaRPr lang="en-US"/>
        </a:p>
      </dgm:t>
    </dgm:pt>
    <dgm:pt modelId="{F07294DB-B6F5-4A74-822A-7E83AEED2343}" type="pres">
      <dgm:prSet presAssocID="{88B08EEE-5634-4E25-9B77-1FB949D00C9C}" presName="Name0" presStyleCnt="0">
        <dgm:presLayoutVars>
          <dgm:dir/>
          <dgm:resizeHandles val="exact"/>
        </dgm:presLayoutVars>
      </dgm:prSet>
      <dgm:spPr/>
      <dgm:t>
        <a:bodyPr/>
        <a:lstStyle/>
        <a:p>
          <a:endParaRPr lang="en-US"/>
        </a:p>
      </dgm:t>
    </dgm:pt>
    <dgm:pt modelId="{5BF15D76-F8C2-4908-BA3F-302B8E1B838E}" type="pres">
      <dgm:prSet presAssocID="{54AD2877-A439-4539-AAF9-CE1C8B16B928}" presName="node" presStyleLbl="node1" presStyleIdx="0" presStyleCnt="1" custScaleX="590202" custLinFactNeighborX="760" custLinFactNeighborY="121">
        <dgm:presLayoutVars>
          <dgm:bulletEnabled val="1"/>
        </dgm:presLayoutVars>
      </dgm:prSet>
      <dgm:spPr/>
      <dgm:t>
        <a:bodyPr/>
        <a:lstStyle/>
        <a:p>
          <a:endParaRPr lang="en-US"/>
        </a:p>
      </dgm:t>
    </dgm:pt>
  </dgm:ptLst>
  <dgm:cxnLst>
    <dgm:cxn modelId="{7AA29DB4-620D-4C05-8A7A-E194ABEC991C}" type="presOf" srcId="{88B08EEE-5634-4E25-9B77-1FB949D00C9C}" destId="{F07294DB-B6F5-4A74-822A-7E83AEED2343}" srcOrd="0" destOrd="0" presId="urn:microsoft.com/office/officeart/2005/8/layout/process5#1"/>
    <dgm:cxn modelId="{78868DCF-DD7D-44A9-9C0A-E911E0228929}" srcId="{88B08EEE-5634-4E25-9B77-1FB949D00C9C}" destId="{54AD2877-A439-4539-AAF9-CE1C8B16B928}" srcOrd="0" destOrd="0" parTransId="{138CD578-A59F-44F3-9839-3E4D1C183141}" sibTransId="{8B2E7DF4-8B6D-46CB-8239-F66EEFEEC2AB}"/>
    <dgm:cxn modelId="{04728295-4147-48A0-B49A-1C626C235189}" type="presOf" srcId="{54AD2877-A439-4539-AAF9-CE1C8B16B928}" destId="{5BF15D76-F8C2-4908-BA3F-302B8E1B838E}" srcOrd="0" destOrd="0" presId="urn:microsoft.com/office/officeart/2005/8/layout/process5#1"/>
    <dgm:cxn modelId="{C50CFC3E-7E29-43A8-AC97-DEECC0691E0D}" type="presParOf" srcId="{F07294DB-B6F5-4A74-822A-7E83AEED2343}" destId="{5BF15D76-F8C2-4908-BA3F-302B8E1B838E}" srcOrd="0" destOrd="0" presId="urn:microsoft.com/office/officeart/2005/8/layout/process5#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B08EEE-5634-4E25-9B77-1FB949D00C9C}" type="doc">
      <dgm:prSet loTypeId="urn:microsoft.com/office/officeart/2005/8/layout/process5#1" loCatId="process" qsTypeId="urn:microsoft.com/office/officeart/2005/8/quickstyle/simple1#20" qsCatId="simple" csTypeId="urn:microsoft.com/office/officeart/2005/8/colors/accent1_2#20" csCatId="accent1" phldr="1"/>
      <dgm:spPr/>
      <dgm:t>
        <a:bodyPr/>
        <a:lstStyle/>
        <a:p>
          <a:endParaRPr lang="en-US"/>
        </a:p>
      </dgm:t>
    </dgm:pt>
    <dgm:pt modelId="{54AD2877-A439-4539-AAF9-CE1C8B16B928}">
      <dgm:prSet custT="1"/>
      <dgm:spPr/>
      <dgm:t>
        <a:bodyPr/>
        <a:lstStyle/>
        <a:p>
          <a:pPr rtl="0"/>
          <a:r>
            <a:rPr lang="en-GB" sz="3200" b="1" u="none" dirty="0" smtClean="0">
              <a:effectLst>
                <a:outerShdw blurRad="38100" dist="38100" dir="2700000" algn="tl">
                  <a:srgbClr val="000000">
                    <a:alpha val="43137"/>
                  </a:srgbClr>
                </a:outerShdw>
              </a:effectLst>
            </a:rPr>
            <a:t>THE MIDDLE PASSAGE</a:t>
          </a:r>
          <a:endParaRPr lang="en-US" sz="3200" b="1" u="none" dirty="0">
            <a:effectLst>
              <a:outerShdw blurRad="38100" dist="38100" dir="2700000" algn="tl">
                <a:srgbClr val="000000">
                  <a:alpha val="43137"/>
                </a:srgbClr>
              </a:outerShdw>
            </a:effectLst>
          </a:endParaRPr>
        </a:p>
      </dgm:t>
    </dgm:pt>
    <dgm:pt modelId="{138CD578-A59F-44F3-9839-3E4D1C183141}" type="parTrans" cxnId="{78868DCF-DD7D-44A9-9C0A-E911E0228929}">
      <dgm:prSet/>
      <dgm:spPr/>
      <dgm:t>
        <a:bodyPr/>
        <a:lstStyle/>
        <a:p>
          <a:endParaRPr lang="en-US"/>
        </a:p>
      </dgm:t>
    </dgm:pt>
    <dgm:pt modelId="{8B2E7DF4-8B6D-46CB-8239-F66EEFEEC2AB}" type="sibTrans" cxnId="{78868DCF-DD7D-44A9-9C0A-E911E0228929}">
      <dgm:prSet/>
      <dgm:spPr/>
      <dgm:t>
        <a:bodyPr/>
        <a:lstStyle/>
        <a:p>
          <a:endParaRPr lang="en-US"/>
        </a:p>
      </dgm:t>
    </dgm:pt>
    <dgm:pt modelId="{F07294DB-B6F5-4A74-822A-7E83AEED2343}" type="pres">
      <dgm:prSet presAssocID="{88B08EEE-5634-4E25-9B77-1FB949D00C9C}" presName="Name0" presStyleCnt="0">
        <dgm:presLayoutVars>
          <dgm:dir/>
          <dgm:resizeHandles val="exact"/>
        </dgm:presLayoutVars>
      </dgm:prSet>
      <dgm:spPr/>
      <dgm:t>
        <a:bodyPr/>
        <a:lstStyle/>
        <a:p>
          <a:endParaRPr lang="en-US"/>
        </a:p>
      </dgm:t>
    </dgm:pt>
    <dgm:pt modelId="{5BF15D76-F8C2-4908-BA3F-302B8E1B838E}" type="pres">
      <dgm:prSet presAssocID="{54AD2877-A439-4539-AAF9-CE1C8B16B928}" presName="node" presStyleLbl="node1" presStyleIdx="0" presStyleCnt="1" custScaleX="733578" custScaleY="374659" custLinFactNeighborX="-236" custLinFactNeighborY="-106">
        <dgm:presLayoutVars>
          <dgm:bulletEnabled val="1"/>
        </dgm:presLayoutVars>
      </dgm:prSet>
      <dgm:spPr/>
      <dgm:t>
        <a:bodyPr/>
        <a:lstStyle/>
        <a:p>
          <a:endParaRPr lang="en-US"/>
        </a:p>
      </dgm:t>
    </dgm:pt>
  </dgm:ptLst>
  <dgm:cxnLst>
    <dgm:cxn modelId="{78868DCF-DD7D-44A9-9C0A-E911E0228929}" srcId="{88B08EEE-5634-4E25-9B77-1FB949D00C9C}" destId="{54AD2877-A439-4539-AAF9-CE1C8B16B928}" srcOrd="0" destOrd="0" parTransId="{138CD578-A59F-44F3-9839-3E4D1C183141}" sibTransId="{8B2E7DF4-8B6D-46CB-8239-F66EEFEEC2AB}"/>
    <dgm:cxn modelId="{611B7666-DC8E-42B1-8AB4-9CB2FE856229}" type="presOf" srcId="{88B08EEE-5634-4E25-9B77-1FB949D00C9C}" destId="{F07294DB-B6F5-4A74-822A-7E83AEED2343}" srcOrd="0" destOrd="0" presId="urn:microsoft.com/office/officeart/2005/8/layout/process5#1"/>
    <dgm:cxn modelId="{83FEA3A4-D040-4A46-A7E2-7B131DA4A3BC}" type="presOf" srcId="{54AD2877-A439-4539-AAF9-CE1C8B16B928}" destId="{5BF15D76-F8C2-4908-BA3F-302B8E1B838E}" srcOrd="0" destOrd="0" presId="urn:microsoft.com/office/officeart/2005/8/layout/process5#1"/>
    <dgm:cxn modelId="{787E25A2-5FD0-4134-BD64-70C4FBF62107}" type="presParOf" srcId="{F07294DB-B6F5-4A74-822A-7E83AEED2343}" destId="{5BF15D76-F8C2-4908-BA3F-302B8E1B838E}" srcOrd="0" destOrd="0" presId="urn:microsoft.com/office/officeart/2005/8/layout/process5#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B08EEE-5634-4E25-9B77-1FB949D00C9C}" type="doc">
      <dgm:prSet loTypeId="urn:microsoft.com/office/officeart/2005/8/layout/process5#1" loCatId="process" qsTypeId="urn:microsoft.com/office/officeart/2005/8/quickstyle/simple1#14" qsCatId="simple" csTypeId="urn:microsoft.com/office/officeart/2005/8/colors/accent1_2#14" csCatId="accent1" phldr="1"/>
      <dgm:spPr/>
      <dgm:t>
        <a:bodyPr/>
        <a:lstStyle/>
        <a:p>
          <a:endParaRPr lang="en-US"/>
        </a:p>
      </dgm:t>
    </dgm:pt>
    <dgm:pt modelId="{54AD2877-A439-4539-AAF9-CE1C8B16B928}">
      <dgm:prSet custT="1"/>
      <dgm:spPr/>
      <dgm:t>
        <a:bodyPr/>
        <a:lstStyle/>
        <a:p>
          <a:pPr rtl="0"/>
          <a:r>
            <a:rPr lang="en-GB" sz="4000" b="1" u="none" dirty="0" smtClean="0">
              <a:effectLst>
                <a:outerShdw blurRad="38100" dist="38100" dir="2700000" algn="tl">
                  <a:srgbClr val="000000">
                    <a:alpha val="43137"/>
                  </a:srgbClr>
                </a:outerShdw>
              </a:effectLst>
            </a:rPr>
            <a:t>A SLAVE AUCTION</a:t>
          </a:r>
          <a:endParaRPr lang="en-US" sz="4000" b="1" u="none" dirty="0">
            <a:effectLst>
              <a:outerShdw blurRad="38100" dist="38100" dir="2700000" algn="tl">
                <a:srgbClr val="000000">
                  <a:alpha val="43137"/>
                </a:srgbClr>
              </a:outerShdw>
            </a:effectLst>
          </a:endParaRPr>
        </a:p>
      </dgm:t>
    </dgm:pt>
    <dgm:pt modelId="{138CD578-A59F-44F3-9839-3E4D1C183141}" type="parTrans" cxnId="{78868DCF-DD7D-44A9-9C0A-E911E0228929}">
      <dgm:prSet/>
      <dgm:spPr/>
      <dgm:t>
        <a:bodyPr/>
        <a:lstStyle/>
        <a:p>
          <a:endParaRPr lang="en-US"/>
        </a:p>
      </dgm:t>
    </dgm:pt>
    <dgm:pt modelId="{8B2E7DF4-8B6D-46CB-8239-F66EEFEEC2AB}" type="sibTrans" cxnId="{78868DCF-DD7D-44A9-9C0A-E911E0228929}">
      <dgm:prSet/>
      <dgm:spPr/>
      <dgm:t>
        <a:bodyPr/>
        <a:lstStyle/>
        <a:p>
          <a:endParaRPr lang="en-US"/>
        </a:p>
      </dgm:t>
    </dgm:pt>
    <dgm:pt modelId="{F07294DB-B6F5-4A74-822A-7E83AEED2343}" type="pres">
      <dgm:prSet presAssocID="{88B08EEE-5634-4E25-9B77-1FB949D00C9C}" presName="Name0" presStyleCnt="0">
        <dgm:presLayoutVars>
          <dgm:dir/>
          <dgm:resizeHandles val="exact"/>
        </dgm:presLayoutVars>
      </dgm:prSet>
      <dgm:spPr/>
      <dgm:t>
        <a:bodyPr/>
        <a:lstStyle/>
        <a:p>
          <a:endParaRPr lang="en-US"/>
        </a:p>
      </dgm:t>
    </dgm:pt>
    <dgm:pt modelId="{5BF15D76-F8C2-4908-BA3F-302B8E1B838E}" type="pres">
      <dgm:prSet presAssocID="{54AD2877-A439-4539-AAF9-CE1C8B16B928}" presName="node" presStyleLbl="node1" presStyleIdx="0" presStyleCnt="1" custScaleX="387407" custScaleY="66162" custLinFactNeighborX="-277" custLinFactNeighborY="28">
        <dgm:presLayoutVars>
          <dgm:bulletEnabled val="1"/>
        </dgm:presLayoutVars>
      </dgm:prSet>
      <dgm:spPr/>
      <dgm:t>
        <a:bodyPr/>
        <a:lstStyle/>
        <a:p>
          <a:endParaRPr lang="en-US"/>
        </a:p>
      </dgm:t>
    </dgm:pt>
  </dgm:ptLst>
  <dgm:cxnLst>
    <dgm:cxn modelId="{78868DCF-DD7D-44A9-9C0A-E911E0228929}" srcId="{88B08EEE-5634-4E25-9B77-1FB949D00C9C}" destId="{54AD2877-A439-4539-AAF9-CE1C8B16B928}" srcOrd="0" destOrd="0" parTransId="{138CD578-A59F-44F3-9839-3E4D1C183141}" sibTransId="{8B2E7DF4-8B6D-46CB-8239-F66EEFEEC2AB}"/>
    <dgm:cxn modelId="{892E49BE-39E4-47A3-B532-3E8549C63A17}" type="presOf" srcId="{88B08EEE-5634-4E25-9B77-1FB949D00C9C}" destId="{F07294DB-B6F5-4A74-822A-7E83AEED2343}" srcOrd="0" destOrd="0" presId="urn:microsoft.com/office/officeart/2005/8/layout/process5#1"/>
    <dgm:cxn modelId="{5454BD59-7838-4EB1-AF61-5E0579FD5206}" type="presOf" srcId="{54AD2877-A439-4539-AAF9-CE1C8B16B928}" destId="{5BF15D76-F8C2-4908-BA3F-302B8E1B838E}" srcOrd="0" destOrd="0" presId="urn:microsoft.com/office/officeart/2005/8/layout/process5#1"/>
    <dgm:cxn modelId="{7C1BFBC2-728E-47ED-89E3-E2BCEAF9731A}" type="presParOf" srcId="{F07294DB-B6F5-4A74-822A-7E83AEED2343}" destId="{5BF15D76-F8C2-4908-BA3F-302B8E1B838E}" srcOrd="0" destOrd="0" presId="urn:microsoft.com/office/officeart/2005/8/layout/process5#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B08EEE-5634-4E25-9B77-1FB949D00C9C}" type="doc">
      <dgm:prSet loTypeId="urn:microsoft.com/office/officeart/2005/8/layout/process5#1" loCatId="process" qsTypeId="urn:microsoft.com/office/officeart/2005/8/quickstyle/simple1#18" qsCatId="simple" csTypeId="urn:microsoft.com/office/officeart/2005/8/colors/accent1_2#18" csCatId="accent1" phldr="1"/>
      <dgm:spPr/>
      <dgm:t>
        <a:bodyPr/>
        <a:lstStyle/>
        <a:p>
          <a:endParaRPr lang="en-US"/>
        </a:p>
      </dgm:t>
    </dgm:pt>
    <dgm:pt modelId="{54AD2877-A439-4539-AAF9-CE1C8B16B928}">
      <dgm:prSet custT="1"/>
      <dgm:spPr/>
      <dgm:t>
        <a:bodyPr/>
        <a:lstStyle/>
        <a:p>
          <a:pPr rtl="0"/>
          <a:r>
            <a:rPr lang="en-US" sz="3200" b="1" u="none" dirty="0" smtClean="0">
              <a:effectLst>
                <a:outerShdw blurRad="38100" dist="38100" dir="2700000" algn="tl">
                  <a:srgbClr val="000000">
                    <a:alpha val="43137"/>
                  </a:srgbClr>
                </a:outerShdw>
              </a:effectLst>
            </a:rPr>
            <a:t>WHAT WORK DID SLAVES DO ON    THE PLANTATIONS?</a:t>
          </a:r>
          <a:endParaRPr lang="en-US" sz="3200" b="1" u="none" dirty="0">
            <a:effectLst>
              <a:outerShdw blurRad="38100" dist="38100" dir="2700000" algn="tl">
                <a:srgbClr val="000000">
                  <a:alpha val="43137"/>
                </a:srgbClr>
              </a:outerShdw>
            </a:effectLst>
          </a:endParaRPr>
        </a:p>
      </dgm:t>
    </dgm:pt>
    <dgm:pt modelId="{138CD578-A59F-44F3-9839-3E4D1C183141}" type="parTrans" cxnId="{78868DCF-DD7D-44A9-9C0A-E911E0228929}">
      <dgm:prSet/>
      <dgm:spPr/>
      <dgm:t>
        <a:bodyPr/>
        <a:lstStyle/>
        <a:p>
          <a:endParaRPr lang="en-US"/>
        </a:p>
      </dgm:t>
    </dgm:pt>
    <dgm:pt modelId="{8B2E7DF4-8B6D-46CB-8239-F66EEFEEC2AB}" type="sibTrans" cxnId="{78868DCF-DD7D-44A9-9C0A-E911E0228929}">
      <dgm:prSet/>
      <dgm:spPr/>
      <dgm:t>
        <a:bodyPr/>
        <a:lstStyle/>
        <a:p>
          <a:endParaRPr lang="en-US"/>
        </a:p>
      </dgm:t>
    </dgm:pt>
    <dgm:pt modelId="{F07294DB-B6F5-4A74-822A-7E83AEED2343}" type="pres">
      <dgm:prSet presAssocID="{88B08EEE-5634-4E25-9B77-1FB949D00C9C}" presName="Name0" presStyleCnt="0">
        <dgm:presLayoutVars>
          <dgm:dir/>
          <dgm:resizeHandles val="exact"/>
        </dgm:presLayoutVars>
      </dgm:prSet>
      <dgm:spPr/>
      <dgm:t>
        <a:bodyPr/>
        <a:lstStyle/>
        <a:p>
          <a:endParaRPr lang="en-US"/>
        </a:p>
      </dgm:t>
    </dgm:pt>
    <dgm:pt modelId="{5BF15D76-F8C2-4908-BA3F-302B8E1B838E}" type="pres">
      <dgm:prSet presAssocID="{54AD2877-A439-4539-AAF9-CE1C8B16B928}" presName="node" presStyleLbl="node1" presStyleIdx="0" presStyleCnt="1" custScaleX="547594" custScaleY="124873" custLinFactNeighborX="-236" custLinFactNeighborY="-9726">
        <dgm:presLayoutVars>
          <dgm:bulletEnabled val="1"/>
        </dgm:presLayoutVars>
      </dgm:prSet>
      <dgm:spPr/>
      <dgm:t>
        <a:bodyPr/>
        <a:lstStyle/>
        <a:p>
          <a:endParaRPr lang="en-US"/>
        </a:p>
      </dgm:t>
    </dgm:pt>
  </dgm:ptLst>
  <dgm:cxnLst>
    <dgm:cxn modelId="{0061445F-8D64-47DA-B570-2A3DE31CE53E}" type="presOf" srcId="{54AD2877-A439-4539-AAF9-CE1C8B16B928}" destId="{5BF15D76-F8C2-4908-BA3F-302B8E1B838E}" srcOrd="0" destOrd="0" presId="urn:microsoft.com/office/officeart/2005/8/layout/process5#1"/>
    <dgm:cxn modelId="{78868DCF-DD7D-44A9-9C0A-E911E0228929}" srcId="{88B08EEE-5634-4E25-9B77-1FB949D00C9C}" destId="{54AD2877-A439-4539-AAF9-CE1C8B16B928}" srcOrd="0" destOrd="0" parTransId="{138CD578-A59F-44F3-9839-3E4D1C183141}" sibTransId="{8B2E7DF4-8B6D-46CB-8239-F66EEFEEC2AB}"/>
    <dgm:cxn modelId="{02686D66-0287-45C7-B4F6-78290AE34A68}" type="presOf" srcId="{88B08EEE-5634-4E25-9B77-1FB949D00C9C}" destId="{F07294DB-B6F5-4A74-822A-7E83AEED2343}" srcOrd="0" destOrd="0" presId="urn:microsoft.com/office/officeart/2005/8/layout/process5#1"/>
    <dgm:cxn modelId="{4C102608-09CA-4DEC-A18E-F36EC555341F}" type="presParOf" srcId="{F07294DB-B6F5-4A74-822A-7E83AEED2343}" destId="{5BF15D76-F8C2-4908-BA3F-302B8E1B838E}" srcOrd="0" destOrd="0" presId="urn:microsoft.com/office/officeart/2005/8/layout/process5#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B08EEE-5634-4E25-9B77-1FB949D00C9C}" type="doc">
      <dgm:prSet loTypeId="urn:microsoft.com/office/officeart/2005/8/layout/process5#1" loCatId="process" qsTypeId="urn:microsoft.com/office/officeart/2005/8/quickstyle/simple1#16" qsCatId="simple" csTypeId="urn:microsoft.com/office/officeart/2005/8/colors/accent1_2#16" csCatId="accent1" phldr="1"/>
      <dgm:spPr/>
      <dgm:t>
        <a:bodyPr/>
        <a:lstStyle/>
        <a:p>
          <a:endParaRPr lang="en-US"/>
        </a:p>
      </dgm:t>
    </dgm:pt>
    <dgm:pt modelId="{54AD2877-A439-4539-AAF9-CE1C8B16B928}">
      <dgm:prSet custT="1"/>
      <dgm:spPr/>
      <dgm:t>
        <a:bodyPr/>
        <a:lstStyle/>
        <a:p>
          <a:pPr rtl="0"/>
          <a:r>
            <a:rPr lang="en-GB" sz="4400" b="1" u="none" dirty="0" smtClean="0">
              <a:effectLst>
                <a:outerShdw blurRad="38100" dist="38100" dir="2700000" algn="tl">
                  <a:srgbClr val="000000">
                    <a:alpha val="43137"/>
                  </a:srgbClr>
                </a:outerShdw>
              </a:effectLst>
            </a:rPr>
            <a:t>ABOLITION</a:t>
          </a:r>
          <a:endParaRPr lang="en-US" sz="4400" b="1" u="none" dirty="0">
            <a:effectLst>
              <a:outerShdw blurRad="38100" dist="38100" dir="2700000" algn="tl">
                <a:srgbClr val="000000">
                  <a:alpha val="43137"/>
                </a:srgbClr>
              </a:outerShdw>
            </a:effectLst>
          </a:endParaRPr>
        </a:p>
      </dgm:t>
    </dgm:pt>
    <dgm:pt modelId="{138CD578-A59F-44F3-9839-3E4D1C183141}" type="parTrans" cxnId="{78868DCF-DD7D-44A9-9C0A-E911E0228929}">
      <dgm:prSet/>
      <dgm:spPr/>
      <dgm:t>
        <a:bodyPr/>
        <a:lstStyle/>
        <a:p>
          <a:endParaRPr lang="en-US"/>
        </a:p>
      </dgm:t>
    </dgm:pt>
    <dgm:pt modelId="{8B2E7DF4-8B6D-46CB-8239-F66EEFEEC2AB}" type="sibTrans" cxnId="{78868DCF-DD7D-44A9-9C0A-E911E0228929}">
      <dgm:prSet/>
      <dgm:spPr/>
      <dgm:t>
        <a:bodyPr/>
        <a:lstStyle/>
        <a:p>
          <a:endParaRPr lang="en-US"/>
        </a:p>
      </dgm:t>
    </dgm:pt>
    <dgm:pt modelId="{F07294DB-B6F5-4A74-822A-7E83AEED2343}" type="pres">
      <dgm:prSet presAssocID="{88B08EEE-5634-4E25-9B77-1FB949D00C9C}" presName="Name0" presStyleCnt="0">
        <dgm:presLayoutVars>
          <dgm:dir/>
          <dgm:resizeHandles val="exact"/>
        </dgm:presLayoutVars>
      </dgm:prSet>
      <dgm:spPr/>
      <dgm:t>
        <a:bodyPr/>
        <a:lstStyle/>
        <a:p>
          <a:endParaRPr lang="en-US"/>
        </a:p>
      </dgm:t>
    </dgm:pt>
    <dgm:pt modelId="{5BF15D76-F8C2-4908-BA3F-302B8E1B838E}" type="pres">
      <dgm:prSet presAssocID="{54AD2877-A439-4539-AAF9-CE1C8B16B928}" presName="node" presStyleLbl="node1" presStyleIdx="0" presStyleCnt="1" custScaleX="507087" custScaleY="125117" custLinFactNeighborX="-236" custLinFactNeighborY="-4746">
        <dgm:presLayoutVars>
          <dgm:bulletEnabled val="1"/>
        </dgm:presLayoutVars>
      </dgm:prSet>
      <dgm:spPr/>
      <dgm:t>
        <a:bodyPr/>
        <a:lstStyle/>
        <a:p>
          <a:endParaRPr lang="en-US"/>
        </a:p>
      </dgm:t>
    </dgm:pt>
  </dgm:ptLst>
  <dgm:cxnLst>
    <dgm:cxn modelId="{9C3F9948-81ED-45F7-BA70-14013D550666}" type="presOf" srcId="{54AD2877-A439-4539-AAF9-CE1C8B16B928}" destId="{5BF15D76-F8C2-4908-BA3F-302B8E1B838E}" srcOrd="0" destOrd="0" presId="urn:microsoft.com/office/officeart/2005/8/layout/process5#1"/>
    <dgm:cxn modelId="{F199816A-1A89-4318-A7AB-4B9772151876}" type="presOf" srcId="{88B08EEE-5634-4E25-9B77-1FB949D00C9C}" destId="{F07294DB-B6F5-4A74-822A-7E83AEED2343}" srcOrd="0" destOrd="0" presId="urn:microsoft.com/office/officeart/2005/8/layout/process5#1"/>
    <dgm:cxn modelId="{78868DCF-DD7D-44A9-9C0A-E911E0228929}" srcId="{88B08EEE-5634-4E25-9B77-1FB949D00C9C}" destId="{54AD2877-A439-4539-AAF9-CE1C8B16B928}" srcOrd="0" destOrd="0" parTransId="{138CD578-A59F-44F3-9839-3E4D1C183141}" sibTransId="{8B2E7DF4-8B6D-46CB-8239-F66EEFEEC2AB}"/>
    <dgm:cxn modelId="{B7BFDCB9-FB15-4390-939C-8AA704966B3D}" type="presParOf" srcId="{F07294DB-B6F5-4A74-822A-7E83AEED2343}" destId="{5BF15D76-F8C2-4908-BA3F-302B8E1B838E}" srcOrd="0" destOrd="0" presId="urn:microsoft.com/office/officeart/2005/8/layout/process5#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3D39343-6F5D-4652-B60E-B329012867FD}" type="doc">
      <dgm:prSet loTypeId="urn:microsoft.com/office/officeart/2005/8/layout/cycle3" loCatId="cycle" qsTypeId="urn:microsoft.com/office/officeart/2005/8/quickstyle/simple1" qsCatId="simple" csTypeId="urn:microsoft.com/office/officeart/2005/8/colors/colorful2" csCatId="colorful" phldr="1"/>
      <dgm:spPr/>
      <dgm:t>
        <a:bodyPr/>
        <a:lstStyle/>
        <a:p>
          <a:endParaRPr lang="en-GB"/>
        </a:p>
      </dgm:t>
    </dgm:pt>
    <dgm:pt modelId="{32BE671F-9EBE-4D51-BFD6-15D13A5DB3B5}">
      <dgm:prSet phldrT="[Text]"/>
      <dgm:spPr/>
      <dgm:t>
        <a:bodyPr/>
        <a:lstStyle/>
        <a:p>
          <a:r>
            <a:rPr lang="en-GB" dirty="0" smtClean="0"/>
            <a:t>Made speeches in parliament and wrote letters to MPs.</a:t>
          </a:r>
          <a:endParaRPr lang="en-GB" dirty="0"/>
        </a:p>
      </dgm:t>
    </dgm:pt>
    <dgm:pt modelId="{856222F9-0151-4EB5-B511-93DCFE66D7E2}" type="parTrans" cxnId="{74E65828-D306-462F-BC8E-6E94C586DBEE}">
      <dgm:prSet/>
      <dgm:spPr/>
      <dgm:t>
        <a:bodyPr/>
        <a:lstStyle/>
        <a:p>
          <a:endParaRPr lang="en-GB"/>
        </a:p>
      </dgm:t>
    </dgm:pt>
    <dgm:pt modelId="{CAA25841-EB70-4BB5-BF69-6AD9F7C79136}" type="sibTrans" cxnId="{74E65828-D306-462F-BC8E-6E94C586DBEE}">
      <dgm:prSet/>
      <dgm:spPr/>
      <dgm:t>
        <a:bodyPr/>
        <a:lstStyle/>
        <a:p>
          <a:endParaRPr lang="en-GB"/>
        </a:p>
      </dgm:t>
    </dgm:pt>
    <dgm:pt modelId="{0B0F2970-FCF3-4FEA-A208-C5227145FE71}">
      <dgm:prSet phldrT="[Text]"/>
      <dgm:spPr/>
      <dgm:t>
        <a:bodyPr/>
        <a:lstStyle/>
        <a:p>
          <a:r>
            <a:rPr lang="en-GB" dirty="0" smtClean="0"/>
            <a:t>They told the stories of slaves and their brutal treatment.</a:t>
          </a:r>
          <a:endParaRPr lang="en-GB" dirty="0"/>
        </a:p>
      </dgm:t>
    </dgm:pt>
    <dgm:pt modelId="{80D882B4-82D5-4203-9F75-9223C85210DC}" type="parTrans" cxnId="{1D1F179E-9B37-44D5-8978-2401F23C3185}">
      <dgm:prSet/>
      <dgm:spPr/>
      <dgm:t>
        <a:bodyPr/>
        <a:lstStyle/>
        <a:p>
          <a:endParaRPr lang="en-GB"/>
        </a:p>
      </dgm:t>
    </dgm:pt>
    <dgm:pt modelId="{62298DFC-E330-4797-9F86-C976CDEAEB37}" type="sibTrans" cxnId="{1D1F179E-9B37-44D5-8978-2401F23C3185}">
      <dgm:prSet/>
      <dgm:spPr/>
      <dgm:t>
        <a:bodyPr/>
        <a:lstStyle/>
        <a:p>
          <a:endParaRPr lang="en-GB"/>
        </a:p>
      </dgm:t>
    </dgm:pt>
    <dgm:pt modelId="{62E3A55D-38C9-4900-A744-27687C9742AD}">
      <dgm:prSet phldrT="[Text]"/>
      <dgm:spPr/>
      <dgm:t>
        <a:bodyPr/>
        <a:lstStyle/>
        <a:p>
          <a:r>
            <a:rPr lang="en-GB" dirty="0" smtClean="0"/>
            <a:t>They posted leaflets and pamphlets.</a:t>
          </a:r>
          <a:endParaRPr lang="en-GB" dirty="0"/>
        </a:p>
      </dgm:t>
    </dgm:pt>
    <dgm:pt modelId="{3585412E-84E8-43F1-9685-B0CCBAE4BD34}" type="parTrans" cxnId="{A5BD31FB-2033-4CEE-A2CD-25A527C309BA}">
      <dgm:prSet/>
      <dgm:spPr/>
      <dgm:t>
        <a:bodyPr/>
        <a:lstStyle/>
        <a:p>
          <a:endParaRPr lang="en-GB"/>
        </a:p>
      </dgm:t>
    </dgm:pt>
    <dgm:pt modelId="{208CABD9-B1FD-40A0-B1BC-2356BE1EC7A3}" type="sibTrans" cxnId="{A5BD31FB-2033-4CEE-A2CD-25A527C309BA}">
      <dgm:prSet/>
      <dgm:spPr/>
      <dgm:t>
        <a:bodyPr/>
        <a:lstStyle/>
        <a:p>
          <a:endParaRPr lang="en-GB"/>
        </a:p>
      </dgm:t>
    </dgm:pt>
    <dgm:pt modelId="{E3B1D615-842B-406F-A683-151ED8066651}">
      <dgm:prSet phldrT="[Text]"/>
      <dgm:spPr/>
      <dgm:t>
        <a:bodyPr/>
        <a:lstStyle/>
        <a:p>
          <a:r>
            <a:rPr lang="en-GB" dirty="0" smtClean="0"/>
            <a:t>They stopped buying goods made by slaves.</a:t>
          </a:r>
          <a:endParaRPr lang="en-GB" dirty="0"/>
        </a:p>
      </dgm:t>
    </dgm:pt>
    <dgm:pt modelId="{EFAD7036-2AFB-42CA-9A82-A6840FD424D7}" type="parTrans" cxnId="{00A3BBF7-A492-492B-B326-BB5B8D174BA1}">
      <dgm:prSet/>
      <dgm:spPr/>
      <dgm:t>
        <a:bodyPr/>
        <a:lstStyle/>
        <a:p>
          <a:endParaRPr lang="en-GB"/>
        </a:p>
      </dgm:t>
    </dgm:pt>
    <dgm:pt modelId="{91D21969-0423-42FF-BA5C-9D222773303B}" type="sibTrans" cxnId="{00A3BBF7-A492-492B-B326-BB5B8D174BA1}">
      <dgm:prSet/>
      <dgm:spPr/>
      <dgm:t>
        <a:bodyPr/>
        <a:lstStyle/>
        <a:p>
          <a:endParaRPr lang="en-GB"/>
        </a:p>
      </dgm:t>
    </dgm:pt>
    <dgm:pt modelId="{6DF0B5ED-C4FD-469A-9DD8-9F0295EDBFDC}">
      <dgm:prSet phldrT="[Text]"/>
      <dgm:spPr/>
      <dgm:t>
        <a:bodyPr/>
        <a:lstStyle/>
        <a:p>
          <a:r>
            <a:rPr lang="en-GB" dirty="0" smtClean="0"/>
            <a:t>The </a:t>
          </a:r>
          <a:r>
            <a:rPr lang="en-GB" dirty="0" smtClean="0">
              <a:hlinkClick xmlns:r="http://schemas.openxmlformats.org/officeDocument/2006/relationships" r:id="" action="ppaction://noaction"/>
            </a:rPr>
            <a:t>abolitionists</a:t>
          </a:r>
          <a:r>
            <a:rPr lang="en-GB" dirty="0" smtClean="0"/>
            <a:t> had the support of the Church.</a:t>
          </a:r>
          <a:endParaRPr lang="en-GB" dirty="0"/>
        </a:p>
      </dgm:t>
    </dgm:pt>
    <dgm:pt modelId="{6CD6C697-941C-4D10-945E-84EC07A881C2}" type="parTrans" cxnId="{5D9280E4-6FAB-4F12-9531-0A784F166AA5}">
      <dgm:prSet/>
      <dgm:spPr/>
      <dgm:t>
        <a:bodyPr/>
        <a:lstStyle/>
        <a:p>
          <a:endParaRPr lang="en-GB"/>
        </a:p>
      </dgm:t>
    </dgm:pt>
    <dgm:pt modelId="{EBEB56FA-93AE-469E-9670-A8D4FED1093E}" type="sibTrans" cxnId="{5D9280E4-6FAB-4F12-9531-0A784F166AA5}">
      <dgm:prSet/>
      <dgm:spPr/>
      <dgm:t>
        <a:bodyPr/>
        <a:lstStyle/>
        <a:p>
          <a:endParaRPr lang="en-GB"/>
        </a:p>
      </dgm:t>
    </dgm:pt>
    <dgm:pt modelId="{294DBA5E-99B4-47C8-B180-88FC6459B3DF}" type="pres">
      <dgm:prSet presAssocID="{C3D39343-6F5D-4652-B60E-B329012867FD}" presName="Name0" presStyleCnt="0">
        <dgm:presLayoutVars>
          <dgm:dir/>
          <dgm:resizeHandles val="exact"/>
        </dgm:presLayoutVars>
      </dgm:prSet>
      <dgm:spPr/>
      <dgm:t>
        <a:bodyPr/>
        <a:lstStyle/>
        <a:p>
          <a:endParaRPr lang="en-GB"/>
        </a:p>
      </dgm:t>
    </dgm:pt>
    <dgm:pt modelId="{845D5D7C-3CFE-4329-81A1-381330FC07F7}" type="pres">
      <dgm:prSet presAssocID="{C3D39343-6F5D-4652-B60E-B329012867FD}" presName="cycle" presStyleCnt="0"/>
      <dgm:spPr/>
      <dgm:t>
        <a:bodyPr/>
        <a:lstStyle/>
        <a:p>
          <a:endParaRPr lang="en-GB"/>
        </a:p>
      </dgm:t>
    </dgm:pt>
    <dgm:pt modelId="{A58FD80C-1E02-40C8-9435-AB4D33AEA820}" type="pres">
      <dgm:prSet presAssocID="{32BE671F-9EBE-4D51-BFD6-15D13A5DB3B5}" presName="nodeFirstNode" presStyleLbl="node1" presStyleIdx="0" presStyleCnt="5">
        <dgm:presLayoutVars>
          <dgm:bulletEnabled val="1"/>
        </dgm:presLayoutVars>
      </dgm:prSet>
      <dgm:spPr/>
      <dgm:t>
        <a:bodyPr/>
        <a:lstStyle/>
        <a:p>
          <a:endParaRPr lang="en-GB"/>
        </a:p>
      </dgm:t>
    </dgm:pt>
    <dgm:pt modelId="{FF72F154-A017-4F20-986B-8ADF8812D02D}" type="pres">
      <dgm:prSet presAssocID="{CAA25841-EB70-4BB5-BF69-6AD9F7C79136}" presName="sibTransFirstNode" presStyleLbl="bgShp" presStyleIdx="0" presStyleCnt="1"/>
      <dgm:spPr/>
      <dgm:t>
        <a:bodyPr/>
        <a:lstStyle/>
        <a:p>
          <a:endParaRPr lang="en-GB"/>
        </a:p>
      </dgm:t>
    </dgm:pt>
    <dgm:pt modelId="{DDD4C4F9-26E3-481D-94E8-A0E9226EC537}" type="pres">
      <dgm:prSet presAssocID="{0B0F2970-FCF3-4FEA-A208-C5227145FE71}" presName="nodeFollowingNodes" presStyleLbl="node1" presStyleIdx="1" presStyleCnt="5" custRadScaleRad="108112" custRadScaleInc="3640">
        <dgm:presLayoutVars>
          <dgm:bulletEnabled val="1"/>
        </dgm:presLayoutVars>
      </dgm:prSet>
      <dgm:spPr/>
      <dgm:t>
        <a:bodyPr/>
        <a:lstStyle/>
        <a:p>
          <a:endParaRPr lang="en-GB"/>
        </a:p>
      </dgm:t>
    </dgm:pt>
    <dgm:pt modelId="{49AF3CE2-BD56-4B32-B72C-2ED0501A4DB7}" type="pres">
      <dgm:prSet presAssocID="{62E3A55D-38C9-4900-A744-27687C9742AD}" presName="nodeFollowingNodes" presStyleLbl="node1" presStyleIdx="2" presStyleCnt="5">
        <dgm:presLayoutVars>
          <dgm:bulletEnabled val="1"/>
        </dgm:presLayoutVars>
      </dgm:prSet>
      <dgm:spPr/>
      <dgm:t>
        <a:bodyPr/>
        <a:lstStyle/>
        <a:p>
          <a:endParaRPr lang="en-GB"/>
        </a:p>
      </dgm:t>
    </dgm:pt>
    <dgm:pt modelId="{344C3452-D12B-4063-806B-4165C254DF56}" type="pres">
      <dgm:prSet presAssocID="{E3B1D615-842B-406F-A683-151ED8066651}" presName="nodeFollowingNodes" presStyleLbl="node1" presStyleIdx="3" presStyleCnt="5">
        <dgm:presLayoutVars>
          <dgm:bulletEnabled val="1"/>
        </dgm:presLayoutVars>
      </dgm:prSet>
      <dgm:spPr/>
      <dgm:t>
        <a:bodyPr/>
        <a:lstStyle/>
        <a:p>
          <a:endParaRPr lang="en-GB"/>
        </a:p>
      </dgm:t>
    </dgm:pt>
    <dgm:pt modelId="{8FB9C407-0B2A-4548-B9AA-2D6F45F71A5E}" type="pres">
      <dgm:prSet presAssocID="{6DF0B5ED-C4FD-469A-9DD8-9F0295EDBFDC}" presName="nodeFollowingNodes" presStyleLbl="node1" presStyleIdx="4" presStyleCnt="5" custRadScaleRad="106363" custRadScaleInc="-2185">
        <dgm:presLayoutVars>
          <dgm:bulletEnabled val="1"/>
        </dgm:presLayoutVars>
      </dgm:prSet>
      <dgm:spPr/>
      <dgm:t>
        <a:bodyPr/>
        <a:lstStyle/>
        <a:p>
          <a:endParaRPr lang="en-GB"/>
        </a:p>
      </dgm:t>
    </dgm:pt>
  </dgm:ptLst>
  <dgm:cxnLst>
    <dgm:cxn modelId="{FBAFF0F5-697D-46FB-BB37-F51FFDAA9F33}" type="presOf" srcId="{0B0F2970-FCF3-4FEA-A208-C5227145FE71}" destId="{DDD4C4F9-26E3-481D-94E8-A0E9226EC537}" srcOrd="0" destOrd="0" presId="urn:microsoft.com/office/officeart/2005/8/layout/cycle3"/>
    <dgm:cxn modelId="{FE486233-8C85-456F-9BD2-4D158D39F1C2}" type="presOf" srcId="{CAA25841-EB70-4BB5-BF69-6AD9F7C79136}" destId="{FF72F154-A017-4F20-986B-8ADF8812D02D}" srcOrd="0" destOrd="0" presId="urn:microsoft.com/office/officeart/2005/8/layout/cycle3"/>
    <dgm:cxn modelId="{6FA211C6-B595-41E3-9F53-167FF2CE11EE}" type="presOf" srcId="{6DF0B5ED-C4FD-469A-9DD8-9F0295EDBFDC}" destId="{8FB9C407-0B2A-4548-B9AA-2D6F45F71A5E}" srcOrd="0" destOrd="0" presId="urn:microsoft.com/office/officeart/2005/8/layout/cycle3"/>
    <dgm:cxn modelId="{74DC9288-FA4B-46E7-AED8-F76A0AA0A6C4}" type="presOf" srcId="{C3D39343-6F5D-4652-B60E-B329012867FD}" destId="{294DBA5E-99B4-47C8-B180-88FC6459B3DF}" srcOrd="0" destOrd="0" presId="urn:microsoft.com/office/officeart/2005/8/layout/cycle3"/>
    <dgm:cxn modelId="{CB77C428-CC61-4DB9-AC69-57D16928CDCA}" type="presOf" srcId="{62E3A55D-38C9-4900-A744-27687C9742AD}" destId="{49AF3CE2-BD56-4B32-B72C-2ED0501A4DB7}" srcOrd="0" destOrd="0" presId="urn:microsoft.com/office/officeart/2005/8/layout/cycle3"/>
    <dgm:cxn modelId="{1D1F179E-9B37-44D5-8978-2401F23C3185}" srcId="{C3D39343-6F5D-4652-B60E-B329012867FD}" destId="{0B0F2970-FCF3-4FEA-A208-C5227145FE71}" srcOrd="1" destOrd="0" parTransId="{80D882B4-82D5-4203-9F75-9223C85210DC}" sibTransId="{62298DFC-E330-4797-9F86-C976CDEAEB37}"/>
    <dgm:cxn modelId="{74E65828-D306-462F-BC8E-6E94C586DBEE}" srcId="{C3D39343-6F5D-4652-B60E-B329012867FD}" destId="{32BE671F-9EBE-4D51-BFD6-15D13A5DB3B5}" srcOrd="0" destOrd="0" parTransId="{856222F9-0151-4EB5-B511-93DCFE66D7E2}" sibTransId="{CAA25841-EB70-4BB5-BF69-6AD9F7C79136}"/>
    <dgm:cxn modelId="{A9B776A2-3EF0-4F65-970E-6051861949C3}" type="presOf" srcId="{E3B1D615-842B-406F-A683-151ED8066651}" destId="{344C3452-D12B-4063-806B-4165C254DF56}" srcOrd="0" destOrd="0" presId="urn:microsoft.com/office/officeart/2005/8/layout/cycle3"/>
    <dgm:cxn modelId="{5D9280E4-6FAB-4F12-9531-0A784F166AA5}" srcId="{C3D39343-6F5D-4652-B60E-B329012867FD}" destId="{6DF0B5ED-C4FD-469A-9DD8-9F0295EDBFDC}" srcOrd="4" destOrd="0" parTransId="{6CD6C697-941C-4D10-945E-84EC07A881C2}" sibTransId="{EBEB56FA-93AE-469E-9670-A8D4FED1093E}"/>
    <dgm:cxn modelId="{26D874B9-B18A-4FC7-8753-4BA00E07F068}" type="presOf" srcId="{32BE671F-9EBE-4D51-BFD6-15D13A5DB3B5}" destId="{A58FD80C-1E02-40C8-9435-AB4D33AEA820}" srcOrd="0" destOrd="0" presId="urn:microsoft.com/office/officeart/2005/8/layout/cycle3"/>
    <dgm:cxn modelId="{00A3BBF7-A492-492B-B326-BB5B8D174BA1}" srcId="{C3D39343-6F5D-4652-B60E-B329012867FD}" destId="{E3B1D615-842B-406F-A683-151ED8066651}" srcOrd="3" destOrd="0" parTransId="{EFAD7036-2AFB-42CA-9A82-A6840FD424D7}" sibTransId="{91D21969-0423-42FF-BA5C-9D222773303B}"/>
    <dgm:cxn modelId="{A5BD31FB-2033-4CEE-A2CD-25A527C309BA}" srcId="{C3D39343-6F5D-4652-B60E-B329012867FD}" destId="{62E3A55D-38C9-4900-A744-27687C9742AD}" srcOrd="2" destOrd="0" parTransId="{3585412E-84E8-43F1-9685-B0CCBAE4BD34}" sibTransId="{208CABD9-B1FD-40A0-B1BC-2356BE1EC7A3}"/>
    <dgm:cxn modelId="{7DCD3EAF-B0A8-4C4F-BA3D-00FBB50BE695}" type="presParOf" srcId="{294DBA5E-99B4-47C8-B180-88FC6459B3DF}" destId="{845D5D7C-3CFE-4329-81A1-381330FC07F7}" srcOrd="0" destOrd="0" presId="urn:microsoft.com/office/officeart/2005/8/layout/cycle3"/>
    <dgm:cxn modelId="{390C5D4C-AFFC-4B9C-8F8C-EF748F4B5994}" type="presParOf" srcId="{845D5D7C-3CFE-4329-81A1-381330FC07F7}" destId="{A58FD80C-1E02-40C8-9435-AB4D33AEA820}" srcOrd="0" destOrd="0" presId="urn:microsoft.com/office/officeart/2005/8/layout/cycle3"/>
    <dgm:cxn modelId="{A7F2BB8E-F6B8-481C-B80C-C99ACB1E28B1}" type="presParOf" srcId="{845D5D7C-3CFE-4329-81A1-381330FC07F7}" destId="{FF72F154-A017-4F20-986B-8ADF8812D02D}" srcOrd="1" destOrd="0" presId="urn:microsoft.com/office/officeart/2005/8/layout/cycle3"/>
    <dgm:cxn modelId="{84C8197B-FA15-4A6D-A696-5149EC76BB7A}" type="presParOf" srcId="{845D5D7C-3CFE-4329-81A1-381330FC07F7}" destId="{DDD4C4F9-26E3-481D-94E8-A0E9226EC537}" srcOrd="2" destOrd="0" presId="urn:microsoft.com/office/officeart/2005/8/layout/cycle3"/>
    <dgm:cxn modelId="{E29CC112-7B63-470F-911A-6E021A6E0925}" type="presParOf" srcId="{845D5D7C-3CFE-4329-81A1-381330FC07F7}" destId="{49AF3CE2-BD56-4B32-B72C-2ED0501A4DB7}" srcOrd="3" destOrd="0" presId="urn:microsoft.com/office/officeart/2005/8/layout/cycle3"/>
    <dgm:cxn modelId="{0393F3C8-737A-4883-B6F2-78885C206A8E}" type="presParOf" srcId="{845D5D7C-3CFE-4329-81A1-381330FC07F7}" destId="{344C3452-D12B-4063-806B-4165C254DF56}" srcOrd="4" destOrd="0" presId="urn:microsoft.com/office/officeart/2005/8/layout/cycle3"/>
    <dgm:cxn modelId="{7415C147-2A25-434B-886C-63444F8A404F}" type="presParOf" srcId="{845D5D7C-3CFE-4329-81A1-381330FC07F7}" destId="{8FB9C407-0B2A-4548-B9AA-2D6F45F71A5E}" srcOrd="5" destOrd="0" presId="urn:microsoft.com/office/officeart/2005/8/layout/cycle3"/>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15D76-F8C2-4908-BA3F-302B8E1B838E}">
      <dsp:nvSpPr>
        <dsp:cNvPr id="0" name=""/>
        <dsp:cNvSpPr/>
      </dsp:nvSpPr>
      <dsp:spPr>
        <a:xfrm>
          <a:off x="10866" y="1258"/>
          <a:ext cx="7532933" cy="7657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en-GB" sz="4000" b="1" u="sng" kern="1200" dirty="0" smtClean="0">
              <a:effectLst>
                <a:outerShdw blurRad="38100" dist="38100" dir="2700000" algn="tl">
                  <a:srgbClr val="000000">
                    <a:alpha val="43137"/>
                  </a:srgbClr>
                </a:outerShdw>
              </a:effectLst>
            </a:rPr>
            <a:t>FORTS and TRADING </a:t>
          </a:r>
          <a:endParaRPr lang="en-US" sz="4000" b="1" u="sng" kern="1200" dirty="0">
            <a:effectLst>
              <a:outerShdw blurRad="38100" dist="38100" dir="2700000" algn="tl">
                <a:srgbClr val="000000">
                  <a:alpha val="43137"/>
                </a:srgbClr>
              </a:outerShdw>
            </a:effectLst>
          </a:endParaRPr>
        </a:p>
      </dsp:txBody>
      <dsp:txXfrm>
        <a:off x="33295" y="23687"/>
        <a:ext cx="7488075" cy="7209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15D76-F8C2-4908-BA3F-302B8E1B838E}">
      <dsp:nvSpPr>
        <dsp:cNvPr id="0" name=""/>
        <dsp:cNvSpPr/>
      </dsp:nvSpPr>
      <dsp:spPr>
        <a:xfrm>
          <a:off x="1925300" y="0"/>
          <a:ext cx="4224255" cy="12944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GB" sz="3200" b="1" u="none" kern="1200" dirty="0" smtClean="0">
              <a:effectLst>
                <a:outerShdw blurRad="38100" dist="38100" dir="2700000" algn="tl">
                  <a:srgbClr val="000000">
                    <a:alpha val="43137"/>
                  </a:srgbClr>
                </a:outerShdw>
              </a:effectLst>
            </a:rPr>
            <a:t>THE MIDDLE PASSAGE</a:t>
          </a:r>
          <a:endParaRPr lang="en-US" sz="3200" b="1" u="none" kern="1200" dirty="0">
            <a:effectLst>
              <a:outerShdw blurRad="38100" dist="38100" dir="2700000" algn="tl">
                <a:srgbClr val="000000">
                  <a:alpha val="43137"/>
                </a:srgbClr>
              </a:outerShdw>
            </a:effectLst>
          </a:endParaRPr>
        </a:p>
      </dsp:txBody>
      <dsp:txXfrm>
        <a:off x="1963214" y="37914"/>
        <a:ext cx="4148427" cy="12186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15D76-F8C2-4908-BA3F-302B8E1B838E}">
      <dsp:nvSpPr>
        <dsp:cNvPr id="0" name=""/>
        <dsp:cNvSpPr/>
      </dsp:nvSpPr>
      <dsp:spPr>
        <a:xfrm>
          <a:off x="0" y="152806"/>
          <a:ext cx="6696381" cy="68617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en-GB" sz="4000" b="1" u="none" kern="1200" dirty="0" smtClean="0">
              <a:effectLst>
                <a:outerShdw blurRad="38100" dist="38100" dir="2700000" algn="tl">
                  <a:srgbClr val="000000">
                    <a:alpha val="43137"/>
                  </a:srgbClr>
                </a:outerShdw>
              </a:effectLst>
            </a:rPr>
            <a:t>A SLAVE AUCTION</a:t>
          </a:r>
          <a:endParaRPr lang="en-US" sz="4000" b="1" u="none" kern="1200" dirty="0">
            <a:effectLst>
              <a:outerShdw blurRad="38100" dist="38100" dir="2700000" algn="tl">
                <a:srgbClr val="000000">
                  <a:alpha val="43137"/>
                </a:srgbClr>
              </a:outerShdw>
            </a:effectLst>
          </a:endParaRPr>
        </a:p>
      </dsp:txBody>
      <dsp:txXfrm>
        <a:off x="20097" y="172903"/>
        <a:ext cx="6656187" cy="6459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15D76-F8C2-4908-BA3F-302B8E1B838E}">
      <dsp:nvSpPr>
        <dsp:cNvPr id="0" name=""/>
        <dsp:cNvSpPr/>
      </dsp:nvSpPr>
      <dsp:spPr>
        <a:xfrm>
          <a:off x="1720" y="0"/>
          <a:ext cx="7229327" cy="9891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1" u="none" kern="1200" dirty="0" smtClean="0">
              <a:effectLst>
                <a:outerShdw blurRad="38100" dist="38100" dir="2700000" algn="tl">
                  <a:srgbClr val="000000">
                    <a:alpha val="43137"/>
                  </a:srgbClr>
                </a:outerShdw>
              </a:effectLst>
            </a:rPr>
            <a:t>WHAT WORK DID SLAVES DO ON    THE PLANTATIONS?</a:t>
          </a:r>
          <a:endParaRPr lang="en-US" sz="3200" b="1" u="none" kern="1200" dirty="0">
            <a:effectLst>
              <a:outerShdw blurRad="38100" dist="38100" dir="2700000" algn="tl">
                <a:srgbClr val="000000">
                  <a:alpha val="43137"/>
                </a:srgbClr>
              </a:outerShdw>
            </a:effectLst>
          </a:endParaRPr>
        </a:p>
      </dsp:txBody>
      <dsp:txXfrm>
        <a:off x="30691" y="28971"/>
        <a:ext cx="7171385" cy="9312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15D76-F8C2-4908-BA3F-302B8E1B838E}">
      <dsp:nvSpPr>
        <dsp:cNvPr id="0" name=""/>
        <dsp:cNvSpPr/>
      </dsp:nvSpPr>
      <dsp:spPr>
        <a:xfrm>
          <a:off x="0" y="0"/>
          <a:ext cx="6699366" cy="9917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rtl="0">
            <a:lnSpc>
              <a:spcPct val="90000"/>
            </a:lnSpc>
            <a:spcBef>
              <a:spcPct val="0"/>
            </a:spcBef>
            <a:spcAft>
              <a:spcPct val="35000"/>
            </a:spcAft>
          </a:pPr>
          <a:r>
            <a:rPr lang="en-GB" sz="4400" b="1" u="none" kern="1200" dirty="0" smtClean="0">
              <a:effectLst>
                <a:outerShdw blurRad="38100" dist="38100" dir="2700000" algn="tl">
                  <a:srgbClr val="000000">
                    <a:alpha val="43137"/>
                  </a:srgbClr>
                </a:outerShdw>
              </a:effectLst>
            </a:rPr>
            <a:t>ABOLITION</a:t>
          </a:r>
          <a:endParaRPr lang="en-US" sz="4400" b="1" u="none" kern="1200" dirty="0">
            <a:effectLst>
              <a:outerShdw blurRad="38100" dist="38100" dir="2700000" algn="tl">
                <a:srgbClr val="000000">
                  <a:alpha val="43137"/>
                </a:srgbClr>
              </a:outerShdw>
            </a:effectLst>
          </a:endParaRPr>
        </a:p>
      </dsp:txBody>
      <dsp:txXfrm>
        <a:off x="29048" y="29048"/>
        <a:ext cx="6641270" cy="9336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72F154-A017-4F20-986B-8ADF8812D02D}">
      <dsp:nvSpPr>
        <dsp:cNvPr id="0" name=""/>
        <dsp:cNvSpPr/>
      </dsp:nvSpPr>
      <dsp:spPr>
        <a:xfrm>
          <a:off x="1163904" y="-39591"/>
          <a:ext cx="6358990" cy="6358990"/>
        </a:xfrm>
        <a:prstGeom prst="circularArrow">
          <a:avLst>
            <a:gd name="adj1" fmla="val 5544"/>
            <a:gd name="adj2" fmla="val 330680"/>
            <a:gd name="adj3" fmla="val 13762762"/>
            <a:gd name="adj4" fmla="val 17393980"/>
            <a:gd name="adj5" fmla="val 575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8FD80C-1E02-40C8-9435-AB4D33AEA820}">
      <dsp:nvSpPr>
        <dsp:cNvPr id="0" name=""/>
        <dsp:cNvSpPr/>
      </dsp:nvSpPr>
      <dsp:spPr>
        <a:xfrm>
          <a:off x="2846114" y="1362"/>
          <a:ext cx="2994570" cy="14972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GB" sz="2500" kern="1200" dirty="0" smtClean="0"/>
            <a:t>Made speeches in parliament and wrote letters to MPs.</a:t>
          </a:r>
          <a:endParaRPr lang="en-GB" sz="2500" kern="1200" dirty="0"/>
        </a:p>
      </dsp:txBody>
      <dsp:txXfrm>
        <a:off x="2919205" y="74453"/>
        <a:ext cx="2848388" cy="1351103"/>
      </dsp:txXfrm>
    </dsp:sp>
    <dsp:sp modelId="{DDD4C4F9-26E3-481D-94E8-A0E9226EC537}">
      <dsp:nvSpPr>
        <dsp:cNvPr id="0" name=""/>
        <dsp:cNvSpPr/>
      </dsp:nvSpPr>
      <dsp:spPr>
        <a:xfrm>
          <a:off x="5666824" y="1914054"/>
          <a:ext cx="2994570" cy="1497285"/>
        </a:xfrm>
        <a:prstGeom prst="roundRect">
          <a:avLst/>
        </a:prstGeom>
        <a:solidFill>
          <a:schemeClr val="accent2">
            <a:hueOff val="1687997"/>
            <a:satOff val="625"/>
            <a:lumOff val="191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GB" sz="2500" kern="1200" dirty="0" smtClean="0"/>
            <a:t>They told the stories of slaves and their brutal treatment.</a:t>
          </a:r>
          <a:endParaRPr lang="en-GB" sz="2500" kern="1200" dirty="0"/>
        </a:p>
      </dsp:txBody>
      <dsp:txXfrm>
        <a:off x="5739915" y="1987145"/>
        <a:ext cx="2848388" cy="1351103"/>
      </dsp:txXfrm>
    </dsp:sp>
    <dsp:sp modelId="{49AF3CE2-BD56-4B32-B72C-2ED0501A4DB7}">
      <dsp:nvSpPr>
        <dsp:cNvPr id="0" name=""/>
        <dsp:cNvSpPr/>
      </dsp:nvSpPr>
      <dsp:spPr>
        <a:xfrm>
          <a:off x="4440025" y="4906915"/>
          <a:ext cx="2994570" cy="1497285"/>
        </a:xfrm>
        <a:prstGeom prst="roundRect">
          <a:avLst/>
        </a:prstGeom>
        <a:solidFill>
          <a:schemeClr val="accent2">
            <a:hueOff val="3375995"/>
            <a:satOff val="1250"/>
            <a:lumOff val="382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GB" sz="2500" kern="1200" dirty="0" smtClean="0"/>
            <a:t>They posted leaflets and pamphlets.</a:t>
          </a:r>
          <a:endParaRPr lang="en-GB" sz="2500" kern="1200" dirty="0"/>
        </a:p>
      </dsp:txBody>
      <dsp:txXfrm>
        <a:off x="4513116" y="4980006"/>
        <a:ext cx="2848388" cy="1351103"/>
      </dsp:txXfrm>
    </dsp:sp>
    <dsp:sp modelId="{344C3452-D12B-4063-806B-4165C254DF56}">
      <dsp:nvSpPr>
        <dsp:cNvPr id="0" name=""/>
        <dsp:cNvSpPr/>
      </dsp:nvSpPr>
      <dsp:spPr>
        <a:xfrm>
          <a:off x="1252203" y="4906915"/>
          <a:ext cx="2994570" cy="1497285"/>
        </a:xfrm>
        <a:prstGeom prst="roundRect">
          <a:avLst/>
        </a:prstGeom>
        <a:solidFill>
          <a:schemeClr val="accent2">
            <a:hueOff val="5063992"/>
            <a:satOff val="1876"/>
            <a:lumOff val="573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GB" sz="2500" kern="1200" dirty="0" smtClean="0"/>
            <a:t>They stopped buying goods made by slaves.</a:t>
          </a:r>
          <a:endParaRPr lang="en-GB" sz="2500" kern="1200" dirty="0"/>
        </a:p>
      </dsp:txBody>
      <dsp:txXfrm>
        <a:off x="1325294" y="4980006"/>
        <a:ext cx="2848388" cy="1351103"/>
      </dsp:txXfrm>
    </dsp:sp>
    <dsp:sp modelId="{8FB9C407-0B2A-4548-B9AA-2D6F45F71A5E}">
      <dsp:nvSpPr>
        <dsp:cNvPr id="0" name=""/>
        <dsp:cNvSpPr/>
      </dsp:nvSpPr>
      <dsp:spPr>
        <a:xfrm>
          <a:off x="83336" y="1884790"/>
          <a:ext cx="2994570" cy="1497285"/>
        </a:xfrm>
        <a:prstGeom prst="roundRect">
          <a:avLst/>
        </a:prstGeom>
        <a:solidFill>
          <a:schemeClr val="accent2">
            <a:hueOff val="6751989"/>
            <a:satOff val="2501"/>
            <a:lumOff val="764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GB" sz="2500" kern="1200" dirty="0" smtClean="0"/>
            <a:t>The </a:t>
          </a:r>
          <a:r>
            <a:rPr lang="en-GB" sz="2500" kern="1200" dirty="0" smtClean="0">
              <a:hlinkClick xmlns:r="http://schemas.openxmlformats.org/officeDocument/2006/relationships" r:id="" action="ppaction://noaction"/>
            </a:rPr>
            <a:t>abolitionists</a:t>
          </a:r>
          <a:r>
            <a:rPr lang="en-GB" sz="2500" kern="1200" dirty="0" smtClean="0"/>
            <a:t> had the support of the Church.</a:t>
          </a:r>
          <a:endParaRPr lang="en-GB" sz="2500" kern="1200" dirty="0"/>
        </a:p>
      </dsp:txBody>
      <dsp:txXfrm>
        <a:off x="156427" y="1957881"/>
        <a:ext cx="2848388" cy="1351103"/>
      </dsp:txXfrm>
    </dsp:sp>
  </dsp:spTree>
</dsp:drawing>
</file>

<file path=ppt/diagrams/layout1.xml><?xml version="1.0" encoding="utf-8"?>
<dgm:layoutDef xmlns:dgm="http://schemas.openxmlformats.org/drawingml/2006/diagram" xmlns:a="http://schemas.openxmlformats.org/drawingml/2006/main" uniqueId="urn:microsoft.com/office/officeart/2005/8/layout/process5#1" minVer="12.0">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revDir"/>
          <dgm:param type="bkpt" val="endCnv"/>
        </dgm:alg>
      </dgm:if>
      <dgm:else name="Name3">
        <dgm:alg type="snake">
          <dgm:param type="grDir" val="tR"/>
          <dgm:param type="flowDir" val="row"/>
          <dgm:param type="contDir" val="revDir"/>
          <dgm:param type="bkpt" val="endCnv"/>
        </dgm:alg>
      </dgm:else>
    </dgm:choose>
    <dgm:shape xmlns:r="http://schemas.openxmlformats.org/officeDocument/2006/relationships" r:blip="">
      <dgm:adjLst/>
    </dgm:shape>
    <dgm:constrLst>
      <dgm:constr type="w" for="ch" ptType="node" refType="w"/>
      <dgm:constr type="w" for="ch" forName="sibTrans" refType="w" refFor="ch" refPtType="node" op="equ" fact="0.4"/>
      <dgm:constr type="sp" refType="w" refFor="ch" refForName="sibTrans" op="equ"/>
      <dgm:constr type="primFontSz" for="ch" ptType="node" op="equ" val="100"/>
      <dgm:constr type="primFontSz" for="des" forName="connectorText" op="equ" val="78"/>
      <dgm:constr type="primFontSz" for="des" forName="connectorText" refType="primFontSz" refFor="ch" refPtType="node" op="lte" fact="0.7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Lst>
        <dgm:ruleLst>
          <dgm:rule type="primFontSz" val="2"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constrLst>
              <dgm:constr type="lMarg"/>
              <dgm:constr type="rMarg"/>
              <dgm:constr type="tMarg"/>
              <dgm:constr type="bMarg"/>
            </dgm:constrLst>
            <dgm:ruleLst>
              <dgm:rule type="primFontSz" val="2"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1" minVer="12.0">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revDir"/>
          <dgm:param type="bkpt" val="endCnv"/>
        </dgm:alg>
      </dgm:if>
      <dgm:else name="Name3">
        <dgm:alg type="snake">
          <dgm:param type="grDir" val="tR"/>
          <dgm:param type="flowDir" val="row"/>
          <dgm:param type="contDir" val="revDir"/>
          <dgm:param type="bkpt" val="endCnv"/>
        </dgm:alg>
      </dgm:else>
    </dgm:choose>
    <dgm:shape xmlns:r="http://schemas.openxmlformats.org/officeDocument/2006/relationships" r:blip="">
      <dgm:adjLst/>
    </dgm:shape>
    <dgm:constrLst>
      <dgm:constr type="w" for="ch" ptType="node" refType="w"/>
      <dgm:constr type="w" for="ch" forName="sibTrans" refType="w" refFor="ch" refPtType="node" op="equ" fact="0.4"/>
      <dgm:constr type="sp" refType="w" refFor="ch" refForName="sibTrans" op="equ"/>
      <dgm:constr type="primFontSz" for="ch" ptType="node" op="equ" val="100"/>
      <dgm:constr type="primFontSz" for="des" forName="connectorText" op="equ" val="78"/>
      <dgm:constr type="primFontSz" for="des" forName="connectorText" refType="primFontSz" refFor="ch" refPtType="node" op="lte" fact="0.7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Lst>
        <dgm:ruleLst>
          <dgm:rule type="primFontSz" val="2"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constrLst>
              <dgm:constr type="lMarg"/>
              <dgm:constr type="rMarg"/>
              <dgm:constr type="tMarg"/>
              <dgm:constr type="bMarg"/>
            </dgm:constrLst>
            <dgm:ruleLst>
              <dgm:rule type="primFontSz" val="2"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1" minVer="12.0">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revDir"/>
          <dgm:param type="bkpt" val="endCnv"/>
        </dgm:alg>
      </dgm:if>
      <dgm:else name="Name3">
        <dgm:alg type="snake">
          <dgm:param type="grDir" val="tR"/>
          <dgm:param type="flowDir" val="row"/>
          <dgm:param type="contDir" val="revDir"/>
          <dgm:param type="bkpt" val="endCnv"/>
        </dgm:alg>
      </dgm:else>
    </dgm:choose>
    <dgm:shape xmlns:r="http://schemas.openxmlformats.org/officeDocument/2006/relationships" r:blip="">
      <dgm:adjLst/>
    </dgm:shape>
    <dgm:constrLst>
      <dgm:constr type="w" for="ch" ptType="node" refType="w"/>
      <dgm:constr type="w" for="ch" forName="sibTrans" refType="w" refFor="ch" refPtType="node" op="equ" fact="0.4"/>
      <dgm:constr type="sp" refType="w" refFor="ch" refForName="sibTrans" op="equ"/>
      <dgm:constr type="primFontSz" for="ch" ptType="node" op="equ" val="100"/>
      <dgm:constr type="primFontSz" for="des" forName="connectorText" op="equ" val="78"/>
      <dgm:constr type="primFontSz" for="des" forName="connectorText" refType="primFontSz" refFor="ch" refPtType="node" op="lte" fact="0.7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Lst>
        <dgm:ruleLst>
          <dgm:rule type="primFontSz" val="2"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constrLst>
              <dgm:constr type="lMarg"/>
              <dgm:constr type="rMarg"/>
              <dgm:constr type="tMarg"/>
              <dgm:constr type="bMarg"/>
            </dgm:constrLst>
            <dgm:ruleLst>
              <dgm:rule type="primFontSz" val="2"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1" minVer="12.0">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revDir"/>
          <dgm:param type="bkpt" val="endCnv"/>
        </dgm:alg>
      </dgm:if>
      <dgm:else name="Name3">
        <dgm:alg type="snake">
          <dgm:param type="grDir" val="tR"/>
          <dgm:param type="flowDir" val="row"/>
          <dgm:param type="contDir" val="revDir"/>
          <dgm:param type="bkpt" val="endCnv"/>
        </dgm:alg>
      </dgm:else>
    </dgm:choose>
    <dgm:shape xmlns:r="http://schemas.openxmlformats.org/officeDocument/2006/relationships" r:blip="">
      <dgm:adjLst/>
    </dgm:shape>
    <dgm:constrLst>
      <dgm:constr type="w" for="ch" ptType="node" refType="w"/>
      <dgm:constr type="w" for="ch" forName="sibTrans" refType="w" refFor="ch" refPtType="node" op="equ" fact="0.4"/>
      <dgm:constr type="sp" refType="w" refFor="ch" refForName="sibTrans" op="equ"/>
      <dgm:constr type="primFontSz" for="ch" ptType="node" op="equ" val="100"/>
      <dgm:constr type="primFontSz" for="des" forName="connectorText" op="equ" val="78"/>
      <dgm:constr type="primFontSz" for="des" forName="connectorText" refType="primFontSz" refFor="ch" refPtType="node" op="lte" fact="0.7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Lst>
        <dgm:ruleLst>
          <dgm:rule type="primFontSz" val="2"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constrLst>
              <dgm:constr type="lMarg"/>
              <dgm:constr type="rMarg"/>
              <dgm:constr type="tMarg"/>
              <dgm:constr type="bMarg"/>
            </dgm:constrLst>
            <dgm:ruleLst>
              <dgm:rule type="primFontSz" val="2"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1" minVer="12.0">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revDir"/>
          <dgm:param type="bkpt" val="endCnv"/>
        </dgm:alg>
      </dgm:if>
      <dgm:else name="Name3">
        <dgm:alg type="snake">
          <dgm:param type="grDir" val="tR"/>
          <dgm:param type="flowDir" val="row"/>
          <dgm:param type="contDir" val="revDir"/>
          <dgm:param type="bkpt" val="endCnv"/>
        </dgm:alg>
      </dgm:else>
    </dgm:choose>
    <dgm:shape xmlns:r="http://schemas.openxmlformats.org/officeDocument/2006/relationships" r:blip="">
      <dgm:adjLst/>
    </dgm:shape>
    <dgm:constrLst>
      <dgm:constr type="w" for="ch" ptType="node" refType="w"/>
      <dgm:constr type="w" for="ch" forName="sibTrans" refType="w" refFor="ch" refPtType="node" op="equ" fact="0.4"/>
      <dgm:constr type="sp" refType="w" refFor="ch" refForName="sibTrans" op="equ"/>
      <dgm:constr type="primFontSz" for="ch" ptType="node" op="equ" val="100"/>
      <dgm:constr type="primFontSz" for="des" forName="connectorText" op="equ" val="78"/>
      <dgm:constr type="primFontSz" for="des" forName="connectorText" refType="primFontSz" refFor="ch" refPtType="node" op="lte" fact="0.7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Lst>
        <dgm:ruleLst>
          <dgm:rule type="primFontSz" val="2"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constrLst>
              <dgm:constr type="lMarg"/>
              <dgm:constr type="rMarg"/>
              <dgm:constr type="tMarg"/>
              <dgm:constr type="bMarg"/>
            </dgm:constrLst>
            <dgm:ruleLst>
              <dgm:rule type="primFontSz" val="2"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3"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0"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4"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8"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6"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Header Placeholder 64513"/>
          <p:cNvSpPr>
            <a:spLocks noGrp="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Calibri" pitchFamily="34" charset="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cs typeface="+mn-cs"/>
              </a:defRPr>
            </a:lvl1pPr>
          </a:lstStyle>
          <a:p>
            <a:pPr>
              <a:defRPr/>
            </a:pPr>
            <a:fld id="{ACA0C18D-43EA-42BD-B00C-C984124A2494}" type="datetime1">
              <a:rPr lang="en-US"/>
              <a:pPr>
                <a:defRPr/>
              </a:pPr>
              <a:t>5/7/2020</a:t>
            </a:fld>
            <a:endParaRPr lang="en-US" dirty="0"/>
          </a:p>
        </p:txBody>
      </p:sp>
      <p:sp>
        <p:nvSpPr>
          <p:cNvPr id="64516" name="Footer Placeholder 64515"/>
          <p:cNvSpPr>
            <a:spLocks noGrp="1"/>
          </p:cNvSpPr>
          <p:nvPr>
            <p:ph type="ftr" sz="quarter" idx="2"/>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Calibri" pitchFamily="34" charset="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cs typeface="+mn-cs"/>
              </a:defRPr>
            </a:lvl1pPr>
          </a:lstStyle>
          <a:p>
            <a:pPr>
              <a:defRPr/>
            </a:pPr>
            <a:fld id="{8071173C-BD48-49F2-9E5F-0513D05E2C94}" type="slidenum">
              <a:rPr lang="en-US"/>
              <a:pPr>
                <a:defRPr/>
              </a:pPr>
              <a:t>‹#›</a:t>
            </a:fld>
            <a:endParaRPr lang="en-US" dirty="0"/>
          </a:p>
        </p:txBody>
      </p:sp>
    </p:spTree>
    <p:extLst>
      <p:ext uri="{BB962C8B-B14F-4D97-AF65-F5344CB8AC3E}">
        <p14:creationId xmlns:p14="http://schemas.microsoft.com/office/powerpoint/2010/main" val="354088688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Header Placeholder 51201"/>
          <p:cNvSpPr>
            <a:spLocks noGrp="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Calibri" pitchFamily="34"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cs typeface="+mn-cs"/>
              </a:defRPr>
            </a:lvl1pPr>
          </a:lstStyle>
          <a:p>
            <a:pPr>
              <a:defRPr/>
            </a:pPr>
            <a:fld id="{DCE7C4A2-C8DC-4D98-9D22-984C8C9C1609}" type="datetimeFigureOut">
              <a:rPr lang="en-US"/>
              <a:pPr>
                <a:defRPr/>
              </a:pPr>
              <a:t>5/7/2020</a:t>
            </a:fld>
            <a:endParaRPr lang="en-US" dirty="0"/>
          </a:p>
        </p:txBody>
      </p:sp>
      <p:sp>
        <p:nvSpPr>
          <p:cNvPr id="61444" name="Rectangle 51203"/>
          <p:cNvSpPr>
            <a:spLocks noGrp="1" noRot="1" noChangeAspect="1"/>
          </p:cNvSpPr>
          <p:nvPr>
            <p:ph type="sldImg" idx="2"/>
          </p:nvPr>
        </p:nvSpPr>
        <p:spPr bwMode="auto">
          <a:xfrm>
            <a:off x="1143000" y="685800"/>
            <a:ext cx="4572000" cy="3429000"/>
          </a:xfrm>
          <a:prstGeom prst="rect">
            <a:avLst/>
          </a:prstGeom>
          <a:noFill/>
          <a:ln w="127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06" name="Footer Placeholder 51205"/>
          <p:cNvSpPr>
            <a:spLocks noGrp="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Calibri" pitchFamily="34"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cs typeface="+mn-cs"/>
              </a:defRPr>
            </a:lvl1pPr>
          </a:lstStyle>
          <a:p>
            <a:pPr>
              <a:defRPr/>
            </a:pPr>
            <a:fld id="{C4CFE3F6-9CF6-415F-9A51-49F660DA8859}" type="slidenum">
              <a:rPr lang="en-US"/>
              <a:pPr>
                <a:defRPr/>
              </a:pPr>
              <a:t>‹#›</a:t>
            </a:fld>
            <a:endParaRPr lang="en-US" dirty="0"/>
          </a:p>
        </p:txBody>
      </p:sp>
    </p:spTree>
    <p:extLst>
      <p:ext uri="{BB962C8B-B14F-4D97-AF65-F5344CB8AC3E}">
        <p14:creationId xmlns:p14="http://schemas.microsoft.com/office/powerpoint/2010/main" val="221396203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w Cen MT"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w Cen MT"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w Cen MT"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w Cen MT"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w Cen MT"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52224"/>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Notes Placeholder 1"/>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hape 1"/>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rtlCol="0"/>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3A0A9236-C670-45E0-8E67-BBEF902EE153}" type="datetime1">
              <a:rPr lang="en-US"/>
              <a:pPr>
                <a:defRPr/>
              </a:pPr>
              <a:t>5/7/2020</a:t>
            </a:fld>
            <a:endParaRPr lang="en-US" dirty="0"/>
          </a:p>
        </p:txBody>
      </p:sp>
      <p:sp>
        <p:nvSpPr>
          <p:cNvPr id="5" name="Slide Number Placeholder 10"/>
          <p:cNvSpPr>
            <a:spLocks noGrp="1"/>
          </p:cNvSpPr>
          <p:nvPr>
            <p:ph type="sldNum" sz="quarter" idx="11"/>
          </p:nvPr>
        </p:nvSpPr>
        <p:spPr/>
        <p:txBody>
          <a:bodyPr/>
          <a:lstStyle>
            <a:lvl1pPr>
              <a:defRPr/>
            </a:lvl1pPr>
          </a:lstStyle>
          <a:p>
            <a:pPr>
              <a:defRPr/>
            </a:pPr>
            <a:fld id="{5566E57A-68FD-40FE-BB45-F9014E19A026}" type="slidenum">
              <a:rPr lang="en-US"/>
              <a:pPr>
                <a:defRPr/>
              </a:pPr>
              <a:t>‹#›</a:t>
            </a:fld>
            <a:endParaRPr lang="en-US" dirty="0"/>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93194061"/>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ED246D99-3298-4290-B966-0190E3915605}" type="datetime1">
              <a:rPr lang="en-US"/>
              <a:pPr>
                <a:defRPr/>
              </a:pPr>
              <a:t>5/7/2020</a:t>
            </a:fld>
            <a:endParaRPr lang="en-US" dirty="0"/>
          </a:p>
        </p:txBody>
      </p:sp>
      <p:sp>
        <p:nvSpPr>
          <p:cNvPr id="5" name="Slide Number Placeholder 10"/>
          <p:cNvSpPr>
            <a:spLocks noGrp="1"/>
          </p:cNvSpPr>
          <p:nvPr>
            <p:ph type="sldNum" sz="quarter" idx="11"/>
          </p:nvPr>
        </p:nvSpPr>
        <p:spPr/>
        <p:txBody>
          <a:bodyPr/>
          <a:lstStyle>
            <a:lvl1pPr>
              <a:defRPr/>
            </a:lvl1pPr>
          </a:lstStyle>
          <a:p>
            <a:pPr>
              <a:defRPr/>
            </a:pPr>
            <a:fld id="{53F61A45-DBDB-4627-B5E2-4A608B11F2C3}" type="slidenum">
              <a:rPr lang="en-US"/>
              <a:pPr>
                <a:defRPr/>
              </a:pPr>
              <a:t>‹#›</a:t>
            </a:fld>
            <a:endParaRPr lang="en-US" dirty="0"/>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077129956"/>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9"/>
          <p:cNvSpPr>
            <a:spLocks noGrp="1"/>
          </p:cNvSpPr>
          <p:nvPr>
            <p:ph type="dt" sz="half" idx="10"/>
          </p:nvPr>
        </p:nvSpPr>
        <p:spPr/>
        <p:txBody>
          <a:bodyPr/>
          <a:lstStyle>
            <a:lvl1pPr>
              <a:defRPr/>
            </a:lvl1pPr>
          </a:lstStyle>
          <a:p>
            <a:pPr>
              <a:defRPr/>
            </a:pPr>
            <a:fld id="{8EF47FD5-9F0B-4F50-95B2-F3199CECD3AA}" type="datetime1">
              <a:rPr lang="en-US"/>
              <a:pPr>
                <a:defRPr/>
              </a:pPr>
              <a:t>5/7/2020</a:t>
            </a:fld>
            <a:endParaRPr lang="en-US" dirty="0"/>
          </a:p>
        </p:txBody>
      </p:sp>
      <p:sp>
        <p:nvSpPr>
          <p:cNvPr id="5" name="Slide Number Placeholder 10"/>
          <p:cNvSpPr>
            <a:spLocks noGrp="1"/>
          </p:cNvSpPr>
          <p:nvPr>
            <p:ph type="sldNum" sz="quarter" idx="11"/>
          </p:nvPr>
        </p:nvSpPr>
        <p:spPr/>
        <p:txBody>
          <a:bodyPr/>
          <a:lstStyle>
            <a:lvl1pPr>
              <a:defRPr/>
            </a:lvl1pPr>
          </a:lstStyle>
          <a:p>
            <a:pPr>
              <a:defRPr/>
            </a:pPr>
            <a:fld id="{FAE63119-F550-4A43-8DC2-2F06C2F9511F}" type="slidenum">
              <a:rPr lang="en-US"/>
              <a:pPr>
                <a:defRPr/>
              </a:pPr>
              <a:t>‹#›</a:t>
            </a:fld>
            <a:endParaRPr lang="en-US" dirty="0"/>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632049283"/>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sz="half" idx="1"/>
          </p:nvPr>
        </p:nvSpPr>
        <p:spPr>
          <a:xfrm>
            <a:off x="6127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56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3494DBBB-3D8E-4B17-850F-ADC885A7FC6D}" type="datetime1">
              <a:rPr lang="en-US"/>
              <a:pPr>
                <a:defRPr/>
              </a:pPr>
              <a:t>5/7/2020</a:t>
            </a:fld>
            <a:endParaRPr lang="en-US" dirty="0"/>
          </a:p>
        </p:txBody>
      </p:sp>
      <p:sp>
        <p:nvSpPr>
          <p:cNvPr id="6" name="Slide Number Placeholder 10"/>
          <p:cNvSpPr>
            <a:spLocks noGrp="1"/>
          </p:cNvSpPr>
          <p:nvPr>
            <p:ph type="sldNum" sz="quarter" idx="11"/>
          </p:nvPr>
        </p:nvSpPr>
        <p:spPr/>
        <p:txBody>
          <a:bodyPr/>
          <a:lstStyle>
            <a:lvl1pPr>
              <a:defRPr/>
            </a:lvl1pPr>
          </a:lstStyle>
          <a:p>
            <a:pPr>
              <a:defRPr/>
            </a:pPr>
            <a:fld id="{83AB048A-048D-4425-BF0B-659FFC3C7682}" type="slidenum">
              <a:rPr lang="en-US"/>
              <a:pPr>
                <a:defRPr/>
              </a:pPr>
              <a:t>‹#›</a:t>
            </a:fld>
            <a:endParaRPr lang="en-US" dirty="0"/>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7654177"/>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7D412112-1D18-4BFF-8FF6-6BDE7F50A053}" type="datetime1">
              <a:rPr lang="en-US"/>
              <a:pPr>
                <a:defRPr/>
              </a:pPr>
              <a:t>5/7/2020</a:t>
            </a:fld>
            <a:endParaRPr lang="en-US" dirty="0"/>
          </a:p>
        </p:txBody>
      </p:sp>
      <p:sp>
        <p:nvSpPr>
          <p:cNvPr id="8" name="Slide Number Placeholder 10"/>
          <p:cNvSpPr>
            <a:spLocks noGrp="1"/>
          </p:cNvSpPr>
          <p:nvPr>
            <p:ph type="sldNum" sz="quarter" idx="11"/>
          </p:nvPr>
        </p:nvSpPr>
        <p:spPr/>
        <p:txBody>
          <a:bodyPr/>
          <a:lstStyle>
            <a:lvl1pPr>
              <a:defRPr/>
            </a:lvl1pPr>
          </a:lstStyle>
          <a:p>
            <a:pPr>
              <a:defRPr/>
            </a:pPr>
            <a:fld id="{4182B00E-6629-4838-A667-5E830419178A}" type="slidenum">
              <a:rPr lang="en-US"/>
              <a:pPr>
                <a:defRPr/>
              </a:pPr>
              <a:t>‹#›</a:t>
            </a:fld>
            <a:endParaRPr lang="en-US" dirty="0"/>
          </a:p>
        </p:txBody>
      </p:sp>
      <p:sp>
        <p:nvSpPr>
          <p:cNvPr id="9"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149317773"/>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5DC47E46-85F5-46F5-B5D8-741D33C45D3D}" type="datetime1">
              <a:rPr lang="en-US"/>
              <a:pPr>
                <a:defRPr/>
              </a:pPr>
              <a:t>5/7/2020</a:t>
            </a:fld>
            <a:endParaRPr lang="en-US" dirty="0"/>
          </a:p>
        </p:txBody>
      </p:sp>
      <p:sp>
        <p:nvSpPr>
          <p:cNvPr id="4" name="Slide Number Placeholder 10"/>
          <p:cNvSpPr>
            <a:spLocks noGrp="1"/>
          </p:cNvSpPr>
          <p:nvPr>
            <p:ph type="sldNum" sz="quarter" idx="11"/>
          </p:nvPr>
        </p:nvSpPr>
        <p:spPr/>
        <p:txBody>
          <a:bodyPr/>
          <a:lstStyle>
            <a:lvl1pPr>
              <a:defRPr/>
            </a:lvl1pPr>
          </a:lstStyle>
          <a:p>
            <a:pPr>
              <a:defRPr/>
            </a:pPr>
            <a:fld id="{53F19150-4B79-4A42-8CC5-2095313C2345}" type="slidenum">
              <a:rPr lang="en-US"/>
              <a:pPr>
                <a:defRPr/>
              </a:pPr>
              <a:t>‹#›</a:t>
            </a:fld>
            <a:endParaRPr lang="en-US" dirty="0"/>
          </a:p>
        </p:txBody>
      </p:sp>
      <p:sp>
        <p:nvSpPr>
          <p:cNvPr id="5"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750959384"/>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1C5DA74F-AF6B-40AD-9FFB-6C5D47CEACDB}" type="datetime1">
              <a:rPr lang="en-US"/>
              <a:pPr>
                <a:defRPr/>
              </a:pPr>
              <a:t>5/7/2020</a:t>
            </a:fld>
            <a:endParaRPr lang="en-US" dirty="0"/>
          </a:p>
        </p:txBody>
      </p:sp>
      <p:sp>
        <p:nvSpPr>
          <p:cNvPr id="3" name="Slide Number Placeholder 10"/>
          <p:cNvSpPr>
            <a:spLocks noGrp="1"/>
          </p:cNvSpPr>
          <p:nvPr>
            <p:ph type="sldNum" sz="quarter" idx="11"/>
          </p:nvPr>
        </p:nvSpPr>
        <p:spPr/>
        <p:txBody>
          <a:bodyPr/>
          <a:lstStyle>
            <a:lvl1pPr>
              <a:defRPr/>
            </a:lvl1pPr>
          </a:lstStyle>
          <a:p>
            <a:pPr>
              <a:defRPr/>
            </a:pPr>
            <a:fld id="{9A654DBF-9892-408D-93C1-7595BD4E5D7B}" type="slidenum">
              <a:rPr lang="en-US"/>
              <a:pPr>
                <a:defRPr/>
              </a:pPr>
              <a:t>‹#›</a:t>
            </a:fld>
            <a:endParaRPr lang="en-US" dirty="0"/>
          </a:p>
        </p:txBody>
      </p:sp>
      <p:sp>
        <p:nvSpPr>
          <p:cNvPr id="4"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730440713"/>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DFBCE912-58AD-4B89-A68F-960B70C5BB87}" type="datetime1">
              <a:rPr lang="en-US"/>
              <a:pPr>
                <a:defRPr/>
              </a:pPr>
              <a:t>5/7/2020</a:t>
            </a:fld>
            <a:endParaRPr lang="en-US" dirty="0"/>
          </a:p>
        </p:txBody>
      </p:sp>
      <p:sp>
        <p:nvSpPr>
          <p:cNvPr id="6" name="Slide Number Placeholder 10"/>
          <p:cNvSpPr>
            <a:spLocks noGrp="1"/>
          </p:cNvSpPr>
          <p:nvPr>
            <p:ph type="sldNum" sz="quarter" idx="11"/>
          </p:nvPr>
        </p:nvSpPr>
        <p:spPr/>
        <p:txBody>
          <a:bodyPr/>
          <a:lstStyle>
            <a:lvl1pPr>
              <a:defRPr/>
            </a:lvl1pPr>
          </a:lstStyle>
          <a:p>
            <a:pPr>
              <a:defRPr/>
            </a:pPr>
            <a:fld id="{608801A2-2A19-4BE6-A346-C5DB32B1710B}" type="slidenum">
              <a:rPr lang="en-US"/>
              <a:pPr>
                <a:defRPr/>
              </a:pPr>
              <a:t>‹#›</a:t>
            </a:fld>
            <a:endParaRPr lang="en-US" dirty="0"/>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147490015"/>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D2151365-B207-4BA2-BD5F-F81A9EC2509F}" type="datetime1">
              <a:rPr lang="en-US"/>
              <a:pPr>
                <a:defRPr/>
              </a:pPr>
              <a:t>5/7/2020</a:t>
            </a:fld>
            <a:endParaRPr lang="en-US" dirty="0"/>
          </a:p>
        </p:txBody>
      </p:sp>
      <p:sp>
        <p:nvSpPr>
          <p:cNvPr id="6" name="Slide Number Placeholder 10"/>
          <p:cNvSpPr>
            <a:spLocks noGrp="1"/>
          </p:cNvSpPr>
          <p:nvPr>
            <p:ph type="sldNum" sz="quarter" idx="11"/>
          </p:nvPr>
        </p:nvSpPr>
        <p:spPr/>
        <p:txBody>
          <a:bodyPr/>
          <a:lstStyle>
            <a:lvl1pPr>
              <a:defRPr/>
            </a:lvl1pPr>
          </a:lstStyle>
          <a:p>
            <a:pPr>
              <a:defRPr/>
            </a:pPr>
            <a:fld id="{ED4BCC14-B405-4D27-AF66-AD1982492580}" type="slidenum">
              <a:rPr lang="en-US"/>
              <a:pPr>
                <a:defRPr/>
              </a:pPr>
              <a:t>‹#›</a:t>
            </a:fld>
            <a:endParaRPr lang="en-US" dirty="0"/>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283266215"/>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rtlCol="0"/>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E7C3CCC3-0017-4418-889B-E941A581D359}" type="datetime1">
              <a:rPr lang="en-US"/>
              <a:pPr>
                <a:defRPr/>
              </a:pPr>
              <a:t>5/7/2020</a:t>
            </a:fld>
            <a:endParaRPr lang="en-US" dirty="0"/>
          </a:p>
        </p:txBody>
      </p:sp>
      <p:sp>
        <p:nvSpPr>
          <p:cNvPr id="5" name="Slide Number Placeholder 10"/>
          <p:cNvSpPr>
            <a:spLocks noGrp="1"/>
          </p:cNvSpPr>
          <p:nvPr>
            <p:ph type="sldNum" sz="quarter" idx="11"/>
          </p:nvPr>
        </p:nvSpPr>
        <p:spPr/>
        <p:txBody>
          <a:bodyPr/>
          <a:lstStyle>
            <a:lvl1pPr>
              <a:defRPr/>
            </a:lvl1pPr>
          </a:lstStyle>
          <a:p>
            <a:pPr>
              <a:defRPr/>
            </a:pPr>
            <a:fld id="{B33B58EA-172F-48C9-9299-0A31A93BFF77}" type="slidenum">
              <a:rPr lang="en-US"/>
              <a:pPr>
                <a:defRPr/>
              </a:pPr>
              <a:t>‹#›</a:t>
            </a:fld>
            <a:endParaRPr lang="en-US" dirty="0"/>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667842901"/>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22CC3238-2F1B-4069-AF66-9F119AF6E19A}" type="datetime1">
              <a:rPr lang="en-US"/>
              <a:pPr>
                <a:defRPr/>
              </a:pPr>
              <a:t>5/7/2020</a:t>
            </a:fld>
            <a:endParaRPr lang="en-US" dirty="0"/>
          </a:p>
        </p:txBody>
      </p:sp>
      <p:sp>
        <p:nvSpPr>
          <p:cNvPr id="5" name="Slide Number Placeholder 10"/>
          <p:cNvSpPr>
            <a:spLocks noGrp="1"/>
          </p:cNvSpPr>
          <p:nvPr>
            <p:ph type="sldNum" sz="quarter" idx="11"/>
          </p:nvPr>
        </p:nvSpPr>
        <p:spPr/>
        <p:txBody>
          <a:bodyPr/>
          <a:lstStyle>
            <a:lvl1pPr>
              <a:defRPr/>
            </a:lvl1pPr>
          </a:lstStyle>
          <a:p>
            <a:pPr>
              <a:defRPr/>
            </a:pPr>
            <a:fld id="{25F47E74-210C-499A-A829-B71AF5A6CD18}" type="slidenum">
              <a:rPr lang="en-US"/>
              <a:pPr>
                <a:defRPr/>
              </a:pPr>
              <a:t>‹#›</a:t>
            </a:fld>
            <a:endParaRPr lang="en-US" dirty="0"/>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598838443"/>
      </p:ext>
    </p:extLst>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9"/>
          <p:cNvSpPr>
            <a:spLocks noGrp="1"/>
          </p:cNvSpPr>
          <p:nvPr>
            <p:ph type="dt" sz="half" idx="10"/>
          </p:nvPr>
        </p:nvSpPr>
        <p:spPr/>
        <p:txBody>
          <a:bodyPr/>
          <a:lstStyle>
            <a:lvl1pPr>
              <a:defRPr/>
            </a:lvl1pPr>
          </a:lstStyle>
          <a:p>
            <a:pPr>
              <a:defRPr/>
            </a:pPr>
            <a:fld id="{18AE837B-440D-4476-9208-183AAB95D140}" type="datetime1">
              <a:rPr lang="en-US"/>
              <a:pPr>
                <a:defRPr/>
              </a:pPr>
              <a:t>5/7/2020</a:t>
            </a:fld>
            <a:endParaRPr lang="en-US" dirty="0"/>
          </a:p>
        </p:txBody>
      </p:sp>
      <p:sp>
        <p:nvSpPr>
          <p:cNvPr id="5" name="Slide Number Placeholder 10"/>
          <p:cNvSpPr>
            <a:spLocks noGrp="1"/>
          </p:cNvSpPr>
          <p:nvPr>
            <p:ph type="sldNum" sz="quarter" idx="11"/>
          </p:nvPr>
        </p:nvSpPr>
        <p:spPr/>
        <p:txBody>
          <a:bodyPr/>
          <a:lstStyle>
            <a:lvl1pPr>
              <a:defRPr/>
            </a:lvl1pPr>
          </a:lstStyle>
          <a:p>
            <a:pPr>
              <a:defRPr/>
            </a:pPr>
            <a:fld id="{72771124-A1BF-4DCC-A5DF-351074E97EE4}" type="slidenum">
              <a:rPr lang="en-US"/>
              <a:pPr>
                <a:defRPr/>
              </a:pPr>
              <a:t>‹#›</a:t>
            </a:fld>
            <a:endParaRPr lang="en-US" dirty="0"/>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673235029"/>
      </p:ext>
    </p:extLst>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sz="half" idx="1"/>
          </p:nvPr>
        </p:nvSpPr>
        <p:spPr>
          <a:xfrm>
            <a:off x="6127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56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3CBB4104-A84F-420D-9767-37DEC74D82CA}" type="datetime1">
              <a:rPr lang="en-US"/>
              <a:pPr>
                <a:defRPr/>
              </a:pPr>
              <a:t>5/7/2020</a:t>
            </a:fld>
            <a:endParaRPr lang="en-US" dirty="0"/>
          </a:p>
        </p:txBody>
      </p:sp>
      <p:sp>
        <p:nvSpPr>
          <p:cNvPr id="6" name="Slide Number Placeholder 10"/>
          <p:cNvSpPr>
            <a:spLocks noGrp="1"/>
          </p:cNvSpPr>
          <p:nvPr>
            <p:ph type="sldNum" sz="quarter" idx="11"/>
          </p:nvPr>
        </p:nvSpPr>
        <p:spPr/>
        <p:txBody>
          <a:bodyPr/>
          <a:lstStyle>
            <a:lvl1pPr>
              <a:defRPr/>
            </a:lvl1pPr>
          </a:lstStyle>
          <a:p>
            <a:pPr>
              <a:defRPr/>
            </a:pPr>
            <a:fld id="{2BE5EEAE-D926-424E-83B0-4D72889E82F3}" type="slidenum">
              <a:rPr lang="en-US"/>
              <a:pPr>
                <a:defRPr/>
              </a:pPr>
              <a:t>‹#›</a:t>
            </a:fld>
            <a:endParaRPr lang="en-US" dirty="0"/>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29605100"/>
      </p:ext>
    </p:extLst>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75EF73A1-4569-43BD-B079-F0263D9C25EB}" type="datetime1">
              <a:rPr lang="en-US"/>
              <a:pPr>
                <a:defRPr/>
              </a:pPr>
              <a:t>5/7/2020</a:t>
            </a:fld>
            <a:endParaRPr lang="en-US" dirty="0"/>
          </a:p>
        </p:txBody>
      </p:sp>
      <p:sp>
        <p:nvSpPr>
          <p:cNvPr id="8" name="Slide Number Placeholder 10"/>
          <p:cNvSpPr>
            <a:spLocks noGrp="1"/>
          </p:cNvSpPr>
          <p:nvPr>
            <p:ph type="sldNum" sz="quarter" idx="11"/>
          </p:nvPr>
        </p:nvSpPr>
        <p:spPr/>
        <p:txBody>
          <a:bodyPr/>
          <a:lstStyle>
            <a:lvl1pPr>
              <a:defRPr/>
            </a:lvl1pPr>
          </a:lstStyle>
          <a:p>
            <a:pPr>
              <a:defRPr/>
            </a:pPr>
            <a:fld id="{C2FCCCE4-9CF0-4B42-8481-374D531E88F4}" type="slidenum">
              <a:rPr lang="en-US"/>
              <a:pPr>
                <a:defRPr/>
              </a:pPr>
              <a:t>‹#›</a:t>
            </a:fld>
            <a:endParaRPr lang="en-US" dirty="0"/>
          </a:p>
        </p:txBody>
      </p:sp>
      <p:sp>
        <p:nvSpPr>
          <p:cNvPr id="9"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376662626"/>
      </p:ext>
    </p:extLst>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8B7F0A56-F797-4847-9B7D-CA5FED4B9880}" type="datetime1">
              <a:rPr lang="en-US"/>
              <a:pPr>
                <a:defRPr/>
              </a:pPr>
              <a:t>5/7/2020</a:t>
            </a:fld>
            <a:endParaRPr lang="en-US" dirty="0"/>
          </a:p>
        </p:txBody>
      </p:sp>
      <p:sp>
        <p:nvSpPr>
          <p:cNvPr id="4" name="Slide Number Placeholder 10"/>
          <p:cNvSpPr>
            <a:spLocks noGrp="1"/>
          </p:cNvSpPr>
          <p:nvPr>
            <p:ph type="sldNum" sz="quarter" idx="11"/>
          </p:nvPr>
        </p:nvSpPr>
        <p:spPr/>
        <p:txBody>
          <a:bodyPr/>
          <a:lstStyle>
            <a:lvl1pPr>
              <a:defRPr/>
            </a:lvl1pPr>
          </a:lstStyle>
          <a:p>
            <a:pPr>
              <a:defRPr/>
            </a:pPr>
            <a:fld id="{88EE3998-4C72-4B17-BD54-C8B7DE584A9C}" type="slidenum">
              <a:rPr lang="en-US"/>
              <a:pPr>
                <a:defRPr/>
              </a:pPr>
              <a:t>‹#›</a:t>
            </a:fld>
            <a:endParaRPr lang="en-US" dirty="0"/>
          </a:p>
        </p:txBody>
      </p:sp>
      <p:sp>
        <p:nvSpPr>
          <p:cNvPr id="5"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690400439"/>
      </p:ext>
    </p:extLst>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669D974F-1C8E-4627-9D16-EB17DDC57E85}" type="datetime1">
              <a:rPr lang="en-US"/>
              <a:pPr>
                <a:defRPr/>
              </a:pPr>
              <a:t>5/7/2020</a:t>
            </a:fld>
            <a:endParaRPr lang="en-US" dirty="0"/>
          </a:p>
        </p:txBody>
      </p:sp>
      <p:sp>
        <p:nvSpPr>
          <p:cNvPr id="3" name="Slide Number Placeholder 10"/>
          <p:cNvSpPr>
            <a:spLocks noGrp="1"/>
          </p:cNvSpPr>
          <p:nvPr>
            <p:ph type="sldNum" sz="quarter" idx="11"/>
          </p:nvPr>
        </p:nvSpPr>
        <p:spPr/>
        <p:txBody>
          <a:bodyPr/>
          <a:lstStyle>
            <a:lvl1pPr>
              <a:defRPr/>
            </a:lvl1pPr>
          </a:lstStyle>
          <a:p>
            <a:pPr>
              <a:defRPr/>
            </a:pPr>
            <a:fld id="{EF03EA03-5B87-40B2-9418-8DCAD7FD8740}" type="slidenum">
              <a:rPr lang="en-US"/>
              <a:pPr>
                <a:defRPr/>
              </a:pPr>
              <a:t>‹#›</a:t>
            </a:fld>
            <a:endParaRPr lang="en-US" dirty="0"/>
          </a:p>
        </p:txBody>
      </p:sp>
      <p:sp>
        <p:nvSpPr>
          <p:cNvPr id="4"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069372722"/>
      </p:ext>
    </p:extLst>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0ABE6ADA-BD26-40A0-8441-FCA544041784}" type="datetime1">
              <a:rPr lang="en-US"/>
              <a:pPr>
                <a:defRPr/>
              </a:pPr>
              <a:t>5/7/2020</a:t>
            </a:fld>
            <a:endParaRPr lang="en-US" dirty="0"/>
          </a:p>
        </p:txBody>
      </p:sp>
      <p:sp>
        <p:nvSpPr>
          <p:cNvPr id="6" name="Slide Number Placeholder 10"/>
          <p:cNvSpPr>
            <a:spLocks noGrp="1"/>
          </p:cNvSpPr>
          <p:nvPr>
            <p:ph type="sldNum" sz="quarter" idx="11"/>
          </p:nvPr>
        </p:nvSpPr>
        <p:spPr/>
        <p:txBody>
          <a:bodyPr/>
          <a:lstStyle>
            <a:lvl1pPr>
              <a:defRPr/>
            </a:lvl1pPr>
          </a:lstStyle>
          <a:p>
            <a:pPr>
              <a:defRPr/>
            </a:pPr>
            <a:fld id="{E3D07D30-CDBD-4F8D-90CC-666C0792A382}" type="slidenum">
              <a:rPr lang="en-US"/>
              <a:pPr>
                <a:defRPr/>
              </a:pPr>
              <a:t>‹#›</a:t>
            </a:fld>
            <a:endParaRPr lang="en-US" dirty="0"/>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88488662"/>
      </p:ext>
    </p:extLst>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4A204A32-20F3-4FEC-92C4-B6873E4F97CD}" type="datetime1">
              <a:rPr lang="en-US"/>
              <a:pPr>
                <a:defRPr/>
              </a:pPr>
              <a:t>5/7/2020</a:t>
            </a:fld>
            <a:endParaRPr lang="en-US" dirty="0"/>
          </a:p>
        </p:txBody>
      </p:sp>
      <p:sp>
        <p:nvSpPr>
          <p:cNvPr id="6" name="Slide Number Placeholder 10"/>
          <p:cNvSpPr>
            <a:spLocks noGrp="1"/>
          </p:cNvSpPr>
          <p:nvPr>
            <p:ph type="sldNum" sz="quarter" idx="11"/>
          </p:nvPr>
        </p:nvSpPr>
        <p:spPr/>
        <p:txBody>
          <a:bodyPr/>
          <a:lstStyle>
            <a:lvl1pPr>
              <a:defRPr/>
            </a:lvl1pPr>
          </a:lstStyle>
          <a:p>
            <a:pPr>
              <a:defRPr/>
            </a:pPr>
            <a:fld id="{C09D512F-4D6C-4FA4-B863-E207FCC1B2DB}" type="slidenum">
              <a:rPr lang="en-US"/>
              <a:pPr>
                <a:defRPr/>
              </a:pPr>
              <a:t>‹#›</a:t>
            </a:fld>
            <a:endParaRPr lang="en-US" dirty="0"/>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889894148"/>
      </p:ext>
    </p:extLst>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rtlCol="0"/>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E53E6FC0-83DB-4F36-B335-F4BBAF857EF1}" type="datetime1">
              <a:rPr lang="en-US"/>
              <a:pPr>
                <a:defRPr/>
              </a:pPr>
              <a:t>5/7/2020</a:t>
            </a:fld>
            <a:endParaRPr lang="en-US" dirty="0"/>
          </a:p>
        </p:txBody>
      </p:sp>
      <p:sp>
        <p:nvSpPr>
          <p:cNvPr id="5" name="Slide Number Placeholder 10"/>
          <p:cNvSpPr>
            <a:spLocks noGrp="1"/>
          </p:cNvSpPr>
          <p:nvPr>
            <p:ph type="sldNum" sz="quarter" idx="11"/>
          </p:nvPr>
        </p:nvSpPr>
        <p:spPr/>
        <p:txBody>
          <a:bodyPr/>
          <a:lstStyle>
            <a:lvl1pPr>
              <a:defRPr/>
            </a:lvl1pPr>
          </a:lstStyle>
          <a:p>
            <a:pPr>
              <a:defRPr/>
            </a:pPr>
            <a:fld id="{35AA4B45-84AD-4F3E-8EC5-8B4F8B8A3F01}" type="slidenum">
              <a:rPr lang="en-US"/>
              <a:pPr>
                <a:defRPr/>
              </a:pPr>
              <a:t>‹#›</a:t>
            </a:fld>
            <a:endParaRPr lang="en-US" dirty="0"/>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256683206"/>
      </p:ext>
    </p:extLst>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8AE9C03C-E8BB-45F3-BC1C-D21A4C629902}" type="datetime1">
              <a:rPr lang="en-US"/>
              <a:pPr>
                <a:defRPr/>
              </a:pPr>
              <a:t>5/7/2020</a:t>
            </a:fld>
            <a:endParaRPr lang="en-US" dirty="0"/>
          </a:p>
        </p:txBody>
      </p:sp>
      <p:sp>
        <p:nvSpPr>
          <p:cNvPr id="5" name="Slide Number Placeholder 10"/>
          <p:cNvSpPr>
            <a:spLocks noGrp="1"/>
          </p:cNvSpPr>
          <p:nvPr>
            <p:ph type="sldNum" sz="quarter" idx="11"/>
          </p:nvPr>
        </p:nvSpPr>
        <p:spPr/>
        <p:txBody>
          <a:bodyPr/>
          <a:lstStyle>
            <a:lvl1pPr>
              <a:defRPr/>
            </a:lvl1pPr>
          </a:lstStyle>
          <a:p>
            <a:pPr>
              <a:defRPr/>
            </a:pPr>
            <a:fld id="{43D31536-2EC5-4068-BBB8-D9062282E8FD}" type="slidenum">
              <a:rPr lang="en-US"/>
              <a:pPr>
                <a:defRPr/>
              </a:pPr>
              <a:t>‹#›</a:t>
            </a:fld>
            <a:endParaRPr lang="en-US" dirty="0"/>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148123483"/>
      </p:ext>
    </p:extLst>
  </p:cSld>
  <p:clrMapOvr>
    <a:masterClrMapping/>
  </p:clrMapOvr>
  <p:transition spd="slow">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9"/>
          <p:cNvSpPr>
            <a:spLocks noGrp="1"/>
          </p:cNvSpPr>
          <p:nvPr>
            <p:ph type="dt" sz="half" idx="10"/>
          </p:nvPr>
        </p:nvSpPr>
        <p:spPr/>
        <p:txBody>
          <a:bodyPr/>
          <a:lstStyle>
            <a:lvl1pPr>
              <a:defRPr/>
            </a:lvl1pPr>
          </a:lstStyle>
          <a:p>
            <a:pPr>
              <a:defRPr/>
            </a:pPr>
            <a:fld id="{7C3F1A5B-3014-4B98-829A-632D3A10E56B}" type="datetime1">
              <a:rPr lang="en-US"/>
              <a:pPr>
                <a:defRPr/>
              </a:pPr>
              <a:t>5/7/2020</a:t>
            </a:fld>
            <a:endParaRPr lang="en-US" dirty="0"/>
          </a:p>
        </p:txBody>
      </p:sp>
      <p:sp>
        <p:nvSpPr>
          <p:cNvPr id="5" name="Slide Number Placeholder 10"/>
          <p:cNvSpPr>
            <a:spLocks noGrp="1"/>
          </p:cNvSpPr>
          <p:nvPr>
            <p:ph type="sldNum" sz="quarter" idx="11"/>
          </p:nvPr>
        </p:nvSpPr>
        <p:spPr/>
        <p:txBody>
          <a:bodyPr/>
          <a:lstStyle>
            <a:lvl1pPr>
              <a:defRPr/>
            </a:lvl1pPr>
          </a:lstStyle>
          <a:p>
            <a:pPr>
              <a:defRPr/>
            </a:pPr>
            <a:fld id="{2D4B5EFE-5FC6-4F59-9F5D-9693362A9CCE}" type="slidenum">
              <a:rPr lang="en-US"/>
              <a:pPr>
                <a:defRPr/>
              </a:pPr>
              <a:t>‹#›</a:t>
            </a:fld>
            <a:endParaRPr lang="en-US" dirty="0"/>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806617018"/>
      </p:ext>
    </p:extLst>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sz="half" idx="1"/>
          </p:nvPr>
        </p:nvSpPr>
        <p:spPr>
          <a:xfrm>
            <a:off x="6127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56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2D5D3CAD-246E-4028-959E-0021E74FB6E9}" type="datetime1">
              <a:rPr lang="en-US"/>
              <a:pPr>
                <a:defRPr/>
              </a:pPr>
              <a:t>5/7/2020</a:t>
            </a:fld>
            <a:endParaRPr lang="en-US" dirty="0"/>
          </a:p>
        </p:txBody>
      </p:sp>
      <p:sp>
        <p:nvSpPr>
          <p:cNvPr id="6" name="Slide Number Placeholder 10"/>
          <p:cNvSpPr>
            <a:spLocks noGrp="1"/>
          </p:cNvSpPr>
          <p:nvPr>
            <p:ph type="sldNum" sz="quarter" idx="11"/>
          </p:nvPr>
        </p:nvSpPr>
        <p:spPr/>
        <p:txBody>
          <a:bodyPr/>
          <a:lstStyle>
            <a:lvl1pPr>
              <a:defRPr/>
            </a:lvl1pPr>
          </a:lstStyle>
          <a:p>
            <a:pPr>
              <a:defRPr/>
            </a:pPr>
            <a:fld id="{033B62C7-02B5-41F0-882C-A1A14C812569}" type="slidenum">
              <a:rPr lang="en-US"/>
              <a:pPr>
                <a:defRPr/>
              </a:pPr>
              <a:t>‹#›</a:t>
            </a:fld>
            <a:endParaRPr lang="en-US" dirty="0"/>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40646731"/>
      </p:ext>
    </p:extLst>
  </p:cSld>
  <p:clrMapOvr>
    <a:masterClrMapping/>
  </p:clrMapOvr>
  <p:transition spd="slow">
    <p:cov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C87CD6B9-1578-4F33-8479-97BE9567A7D5}" type="datetime1">
              <a:rPr lang="en-US"/>
              <a:pPr>
                <a:defRPr/>
              </a:pPr>
              <a:t>5/7/2020</a:t>
            </a:fld>
            <a:endParaRPr lang="en-US" dirty="0"/>
          </a:p>
        </p:txBody>
      </p:sp>
      <p:sp>
        <p:nvSpPr>
          <p:cNvPr id="8" name="Slide Number Placeholder 10"/>
          <p:cNvSpPr>
            <a:spLocks noGrp="1"/>
          </p:cNvSpPr>
          <p:nvPr>
            <p:ph type="sldNum" sz="quarter" idx="11"/>
          </p:nvPr>
        </p:nvSpPr>
        <p:spPr/>
        <p:txBody>
          <a:bodyPr/>
          <a:lstStyle>
            <a:lvl1pPr>
              <a:defRPr/>
            </a:lvl1pPr>
          </a:lstStyle>
          <a:p>
            <a:pPr>
              <a:defRPr/>
            </a:pPr>
            <a:fld id="{3B3DB0E0-1A94-4E39-8C9D-B69AF18CF7A4}" type="slidenum">
              <a:rPr lang="en-US"/>
              <a:pPr>
                <a:defRPr/>
              </a:pPr>
              <a:t>‹#›</a:t>
            </a:fld>
            <a:endParaRPr lang="en-US" dirty="0"/>
          </a:p>
        </p:txBody>
      </p:sp>
      <p:sp>
        <p:nvSpPr>
          <p:cNvPr id="9"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856343067"/>
      </p:ext>
    </p:extLst>
  </p:cSld>
  <p:clrMapOvr>
    <a:masterClrMapping/>
  </p:clrMapOvr>
  <p:transition spd="slow">
    <p:cove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25046520-1F28-465B-9AAA-54B60634D858}" type="datetime1">
              <a:rPr lang="en-US"/>
              <a:pPr>
                <a:defRPr/>
              </a:pPr>
              <a:t>5/7/2020</a:t>
            </a:fld>
            <a:endParaRPr lang="en-US" dirty="0"/>
          </a:p>
        </p:txBody>
      </p:sp>
      <p:sp>
        <p:nvSpPr>
          <p:cNvPr id="4" name="Slide Number Placeholder 10"/>
          <p:cNvSpPr>
            <a:spLocks noGrp="1"/>
          </p:cNvSpPr>
          <p:nvPr>
            <p:ph type="sldNum" sz="quarter" idx="11"/>
          </p:nvPr>
        </p:nvSpPr>
        <p:spPr/>
        <p:txBody>
          <a:bodyPr/>
          <a:lstStyle>
            <a:lvl1pPr>
              <a:defRPr/>
            </a:lvl1pPr>
          </a:lstStyle>
          <a:p>
            <a:pPr>
              <a:defRPr/>
            </a:pPr>
            <a:fld id="{D6E7B673-0C5C-4016-AF87-A1EB4391B39E}" type="slidenum">
              <a:rPr lang="en-US"/>
              <a:pPr>
                <a:defRPr/>
              </a:pPr>
              <a:t>‹#›</a:t>
            </a:fld>
            <a:endParaRPr lang="en-US" dirty="0"/>
          </a:p>
        </p:txBody>
      </p:sp>
      <p:sp>
        <p:nvSpPr>
          <p:cNvPr id="5"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522023696"/>
      </p:ext>
    </p:extLst>
  </p:cSld>
  <p:clrMapOvr>
    <a:masterClrMapping/>
  </p:clrMapOvr>
  <p:transition spd="slow">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AE709B4C-1F8A-48BD-8E09-1EC9253741A5}" type="datetime1">
              <a:rPr lang="en-US"/>
              <a:pPr>
                <a:defRPr/>
              </a:pPr>
              <a:t>5/7/2020</a:t>
            </a:fld>
            <a:endParaRPr lang="en-US" dirty="0"/>
          </a:p>
        </p:txBody>
      </p:sp>
      <p:sp>
        <p:nvSpPr>
          <p:cNvPr id="3" name="Slide Number Placeholder 10"/>
          <p:cNvSpPr>
            <a:spLocks noGrp="1"/>
          </p:cNvSpPr>
          <p:nvPr>
            <p:ph type="sldNum" sz="quarter" idx="11"/>
          </p:nvPr>
        </p:nvSpPr>
        <p:spPr/>
        <p:txBody>
          <a:bodyPr/>
          <a:lstStyle>
            <a:lvl1pPr>
              <a:defRPr/>
            </a:lvl1pPr>
          </a:lstStyle>
          <a:p>
            <a:pPr>
              <a:defRPr/>
            </a:pPr>
            <a:fld id="{67E14836-BDB5-40EB-80D7-312FE17EC48B}" type="slidenum">
              <a:rPr lang="en-US"/>
              <a:pPr>
                <a:defRPr/>
              </a:pPr>
              <a:t>‹#›</a:t>
            </a:fld>
            <a:endParaRPr lang="en-US" dirty="0"/>
          </a:p>
        </p:txBody>
      </p:sp>
      <p:sp>
        <p:nvSpPr>
          <p:cNvPr id="4"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726623843"/>
      </p:ext>
    </p:extLst>
  </p:cSld>
  <p:clrMapOvr>
    <a:masterClrMapping/>
  </p:clrMapOvr>
  <p:transition spd="slow">
    <p:cove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0057FBE3-7CD9-4481-A02B-E57D9571194E}" type="datetime1">
              <a:rPr lang="en-US"/>
              <a:pPr>
                <a:defRPr/>
              </a:pPr>
              <a:t>5/7/2020</a:t>
            </a:fld>
            <a:endParaRPr lang="en-US" dirty="0"/>
          </a:p>
        </p:txBody>
      </p:sp>
      <p:sp>
        <p:nvSpPr>
          <p:cNvPr id="6" name="Slide Number Placeholder 10"/>
          <p:cNvSpPr>
            <a:spLocks noGrp="1"/>
          </p:cNvSpPr>
          <p:nvPr>
            <p:ph type="sldNum" sz="quarter" idx="11"/>
          </p:nvPr>
        </p:nvSpPr>
        <p:spPr/>
        <p:txBody>
          <a:bodyPr/>
          <a:lstStyle>
            <a:lvl1pPr>
              <a:defRPr/>
            </a:lvl1pPr>
          </a:lstStyle>
          <a:p>
            <a:pPr>
              <a:defRPr/>
            </a:pPr>
            <a:fld id="{239BC6B6-D55F-4D52-B63E-61E185F31698}" type="slidenum">
              <a:rPr lang="en-US"/>
              <a:pPr>
                <a:defRPr/>
              </a:pPr>
              <a:t>‹#›</a:t>
            </a:fld>
            <a:endParaRPr lang="en-US" dirty="0"/>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768379876"/>
      </p:ext>
    </p:extLst>
  </p:cSld>
  <p:clrMapOvr>
    <a:masterClrMapping/>
  </p:clrMapOvr>
  <p:transition spd="slow">
    <p:cove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FEAB9C3D-27F3-4D73-A4D0-E9F3BB6320D3}" type="datetime1">
              <a:rPr lang="en-US"/>
              <a:pPr>
                <a:defRPr/>
              </a:pPr>
              <a:t>5/7/2020</a:t>
            </a:fld>
            <a:endParaRPr lang="en-US" dirty="0"/>
          </a:p>
        </p:txBody>
      </p:sp>
      <p:sp>
        <p:nvSpPr>
          <p:cNvPr id="6" name="Slide Number Placeholder 10"/>
          <p:cNvSpPr>
            <a:spLocks noGrp="1"/>
          </p:cNvSpPr>
          <p:nvPr>
            <p:ph type="sldNum" sz="quarter" idx="11"/>
          </p:nvPr>
        </p:nvSpPr>
        <p:spPr/>
        <p:txBody>
          <a:bodyPr/>
          <a:lstStyle>
            <a:lvl1pPr>
              <a:defRPr/>
            </a:lvl1pPr>
          </a:lstStyle>
          <a:p>
            <a:pPr>
              <a:defRPr/>
            </a:pPr>
            <a:fld id="{07E7E143-D0F9-41FC-BE24-CD7E0F102E08}" type="slidenum">
              <a:rPr lang="en-US"/>
              <a:pPr>
                <a:defRPr/>
              </a:pPr>
              <a:t>‹#›</a:t>
            </a:fld>
            <a:endParaRPr lang="en-US" dirty="0"/>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119844372"/>
      </p:ext>
    </p:extLst>
  </p:cSld>
  <p:clrMapOvr>
    <a:masterClrMapping/>
  </p:clrMapOvr>
  <p:transition spd="slow">
    <p:cove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rtlCol="0"/>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10"/>
          <p:cNvSpPr>
            <a:spLocks noGrp="1"/>
          </p:cNvSpPr>
          <p:nvPr>
            <p:ph type="dt" sz="half" idx="10"/>
          </p:nvPr>
        </p:nvSpPr>
        <p:spPr/>
        <p:txBody>
          <a:bodyPr/>
          <a:lstStyle>
            <a:lvl1pPr>
              <a:defRPr/>
            </a:lvl1pPr>
          </a:lstStyle>
          <a:p>
            <a:pPr>
              <a:defRPr/>
            </a:pPr>
            <a:fld id="{9D94B5DF-62B1-48AB-BFB6-F34A0D1D5601}" type="datetime1">
              <a:rPr lang="en-US"/>
              <a:pPr>
                <a:defRPr/>
              </a:pPr>
              <a:t>5/7/2020</a:t>
            </a:fld>
            <a:endParaRPr lang="en-US" dirty="0"/>
          </a:p>
        </p:txBody>
      </p:sp>
      <p:sp>
        <p:nvSpPr>
          <p:cNvPr id="5" name="Slide Number Placeholder 11"/>
          <p:cNvSpPr>
            <a:spLocks noGrp="1"/>
          </p:cNvSpPr>
          <p:nvPr>
            <p:ph type="sldNum" sz="quarter" idx="11"/>
          </p:nvPr>
        </p:nvSpPr>
        <p:spPr/>
        <p:txBody>
          <a:bodyPr/>
          <a:lstStyle>
            <a:lvl1pPr>
              <a:defRPr/>
            </a:lvl1pPr>
          </a:lstStyle>
          <a:p>
            <a:pPr>
              <a:defRPr/>
            </a:pPr>
            <a:fld id="{1E1ED31E-2DF3-4930-BAC0-DCDE36CB38F8}" type="slidenum">
              <a:rPr lang="en-US"/>
              <a:pPr>
                <a:defRPr/>
              </a:pPr>
              <a:t>‹#›</a:t>
            </a:fld>
            <a:endParaRPr lang="en-US" dirty="0"/>
          </a:p>
        </p:txBody>
      </p:sp>
      <p:sp>
        <p:nvSpPr>
          <p:cNvPr id="6"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272933705"/>
      </p:ext>
    </p:extLst>
  </p:cSld>
  <p:clrMapOvr>
    <a:masterClrMapping/>
  </p:clrMapOvr>
  <p:transition spd="slow">
    <p:cove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0"/>
          <p:cNvSpPr>
            <a:spLocks noGrp="1"/>
          </p:cNvSpPr>
          <p:nvPr>
            <p:ph type="dt" sz="half" idx="10"/>
          </p:nvPr>
        </p:nvSpPr>
        <p:spPr/>
        <p:txBody>
          <a:bodyPr/>
          <a:lstStyle>
            <a:lvl1pPr>
              <a:defRPr/>
            </a:lvl1pPr>
          </a:lstStyle>
          <a:p>
            <a:pPr>
              <a:defRPr/>
            </a:pPr>
            <a:fld id="{35F003C8-2313-47ED-961E-A9B0404ED050}" type="datetime1">
              <a:rPr lang="en-US"/>
              <a:pPr>
                <a:defRPr/>
              </a:pPr>
              <a:t>5/7/2020</a:t>
            </a:fld>
            <a:endParaRPr lang="en-US" dirty="0"/>
          </a:p>
        </p:txBody>
      </p:sp>
      <p:sp>
        <p:nvSpPr>
          <p:cNvPr id="5" name="Slide Number Placeholder 11"/>
          <p:cNvSpPr>
            <a:spLocks noGrp="1"/>
          </p:cNvSpPr>
          <p:nvPr>
            <p:ph type="sldNum" sz="quarter" idx="11"/>
          </p:nvPr>
        </p:nvSpPr>
        <p:spPr/>
        <p:txBody>
          <a:bodyPr/>
          <a:lstStyle>
            <a:lvl1pPr>
              <a:defRPr/>
            </a:lvl1pPr>
          </a:lstStyle>
          <a:p>
            <a:pPr>
              <a:defRPr/>
            </a:pPr>
            <a:fld id="{70C52617-7132-4B02-922E-6EB7F3E268FA}" type="slidenum">
              <a:rPr lang="en-US"/>
              <a:pPr>
                <a:defRPr/>
              </a:pPr>
              <a:t>‹#›</a:t>
            </a:fld>
            <a:endParaRPr lang="en-US" dirty="0"/>
          </a:p>
        </p:txBody>
      </p:sp>
      <p:sp>
        <p:nvSpPr>
          <p:cNvPr id="6"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368015158"/>
      </p:ext>
    </p:extLst>
  </p:cSld>
  <p:clrMapOvr>
    <a:masterClrMapping/>
  </p:clrMapOvr>
  <p:transition spd="slow">
    <p:cove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10"/>
          <p:cNvSpPr>
            <a:spLocks noGrp="1"/>
          </p:cNvSpPr>
          <p:nvPr>
            <p:ph type="dt" sz="half" idx="10"/>
          </p:nvPr>
        </p:nvSpPr>
        <p:spPr/>
        <p:txBody>
          <a:bodyPr/>
          <a:lstStyle>
            <a:lvl1pPr>
              <a:defRPr/>
            </a:lvl1pPr>
          </a:lstStyle>
          <a:p>
            <a:pPr>
              <a:defRPr/>
            </a:pPr>
            <a:fld id="{CC4E7085-82F3-4C6F-BDBF-449F919470D9}" type="datetime1">
              <a:rPr lang="en-US"/>
              <a:pPr>
                <a:defRPr/>
              </a:pPr>
              <a:t>5/7/2020</a:t>
            </a:fld>
            <a:endParaRPr lang="en-US" dirty="0"/>
          </a:p>
        </p:txBody>
      </p:sp>
      <p:sp>
        <p:nvSpPr>
          <p:cNvPr id="5" name="Slide Number Placeholder 11"/>
          <p:cNvSpPr>
            <a:spLocks noGrp="1"/>
          </p:cNvSpPr>
          <p:nvPr>
            <p:ph type="sldNum" sz="quarter" idx="11"/>
          </p:nvPr>
        </p:nvSpPr>
        <p:spPr/>
        <p:txBody>
          <a:bodyPr/>
          <a:lstStyle>
            <a:lvl1pPr>
              <a:defRPr/>
            </a:lvl1pPr>
          </a:lstStyle>
          <a:p>
            <a:pPr>
              <a:defRPr/>
            </a:pPr>
            <a:fld id="{883A5773-F5A2-4DD5-8683-5219AB7CB2DA}" type="slidenum">
              <a:rPr lang="en-US"/>
              <a:pPr>
                <a:defRPr/>
              </a:pPr>
              <a:t>‹#›</a:t>
            </a:fld>
            <a:endParaRPr lang="en-US" dirty="0"/>
          </a:p>
        </p:txBody>
      </p:sp>
      <p:sp>
        <p:nvSpPr>
          <p:cNvPr id="6"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625866417"/>
      </p:ext>
    </p:extLst>
  </p:cSld>
  <p:clrMapOvr>
    <a:masterClrMapping/>
  </p:clrMapOvr>
  <p:transition spd="slow">
    <p:cove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sz="half" idx="1"/>
          </p:nvPr>
        </p:nvSpPr>
        <p:spPr>
          <a:xfrm>
            <a:off x="6127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56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0"/>
          <p:cNvSpPr>
            <a:spLocks noGrp="1"/>
          </p:cNvSpPr>
          <p:nvPr>
            <p:ph type="dt" sz="half" idx="10"/>
          </p:nvPr>
        </p:nvSpPr>
        <p:spPr/>
        <p:txBody>
          <a:bodyPr/>
          <a:lstStyle>
            <a:lvl1pPr>
              <a:defRPr/>
            </a:lvl1pPr>
          </a:lstStyle>
          <a:p>
            <a:pPr>
              <a:defRPr/>
            </a:pPr>
            <a:fld id="{DF6117A5-2505-4B35-B884-2EAB7280A1E9}" type="datetime1">
              <a:rPr lang="en-US"/>
              <a:pPr>
                <a:defRPr/>
              </a:pPr>
              <a:t>5/7/2020</a:t>
            </a:fld>
            <a:endParaRPr lang="en-US" dirty="0"/>
          </a:p>
        </p:txBody>
      </p:sp>
      <p:sp>
        <p:nvSpPr>
          <p:cNvPr id="6" name="Slide Number Placeholder 11"/>
          <p:cNvSpPr>
            <a:spLocks noGrp="1"/>
          </p:cNvSpPr>
          <p:nvPr>
            <p:ph type="sldNum" sz="quarter" idx="11"/>
          </p:nvPr>
        </p:nvSpPr>
        <p:spPr/>
        <p:txBody>
          <a:bodyPr/>
          <a:lstStyle>
            <a:lvl1pPr>
              <a:defRPr/>
            </a:lvl1pPr>
          </a:lstStyle>
          <a:p>
            <a:pPr>
              <a:defRPr/>
            </a:pPr>
            <a:fld id="{DD26ED77-1B75-40A5-BF0B-5962C688745C}" type="slidenum">
              <a:rPr lang="en-US"/>
              <a:pPr>
                <a:defRPr/>
              </a:pPr>
              <a:t>‹#›</a:t>
            </a:fld>
            <a:endParaRPr lang="en-US" dirty="0"/>
          </a:p>
        </p:txBody>
      </p:sp>
      <p:sp>
        <p:nvSpPr>
          <p:cNvPr id="7"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903833112"/>
      </p:ext>
    </p:extLst>
  </p:cSld>
  <p:clrMapOvr>
    <a:masterClrMapping/>
  </p:clrMapOvr>
  <p:transition spd="slow">
    <p:cove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0"/>
          <p:cNvSpPr>
            <a:spLocks noGrp="1"/>
          </p:cNvSpPr>
          <p:nvPr>
            <p:ph type="dt" sz="half" idx="10"/>
          </p:nvPr>
        </p:nvSpPr>
        <p:spPr/>
        <p:txBody>
          <a:bodyPr/>
          <a:lstStyle>
            <a:lvl1pPr>
              <a:defRPr/>
            </a:lvl1pPr>
          </a:lstStyle>
          <a:p>
            <a:pPr>
              <a:defRPr/>
            </a:pPr>
            <a:fld id="{9821E12D-2FC3-449C-B60F-4E0FFE636226}" type="datetime1">
              <a:rPr lang="en-US"/>
              <a:pPr>
                <a:defRPr/>
              </a:pPr>
              <a:t>5/7/2020</a:t>
            </a:fld>
            <a:endParaRPr lang="en-US" dirty="0"/>
          </a:p>
        </p:txBody>
      </p:sp>
      <p:sp>
        <p:nvSpPr>
          <p:cNvPr id="8" name="Slide Number Placeholder 11"/>
          <p:cNvSpPr>
            <a:spLocks noGrp="1"/>
          </p:cNvSpPr>
          <p:nvPr>
            <p:ph type="sldNum" sz="quarter" idx="11"/>
          </p:nvPr>
        </p:nvSpPr>
        <p:spPr/>
        <p:txBody>
          <a:bodyPr/>
          <a:lstStyle>
            <a:lvl1pPr>
              <a:defRPr/>
            </a:lvl1pPr>
          </a:lstStyle>
          <a:p>
            <a:pPr>
              <a:defRPr/>
            </a:pPr>
            <a:fld id="{B9357442-97C3-40AE-8D2F-33FFAACFD75A}"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950036784"/>
      </p:ext>
    </p:extLst>
  </p:cSld>
  <p:clrMapOvr>
    <a:masterClrMapping/>
  </p:clrMapOvr>
  <p:transition spd="slow">
    <p:cove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Date Placeholder 10"/>
          <p:cNvSpPr>
            <a:spLocks noGrp="1"/>
          </p:cNvSpPr>
          <p:nvPr>
            <p:ph type="dt" sz="half" idx="10"/>
          </p:nvPr>
        </p:nvSpPr>
        <p:spPr/>
        <p:txBody>
          <a:bodyPr/>
          <a:lstStyle>
            <a:lvl1pPr>
              <a:defRPr/>
            </a:lvl1pPr>
          </a:lstStyle>
          <a:p>
            <a:pPr>
              <a:defRPr/>
            </a:pPr>
            <a:fld id="{0F24EF7B-5682-4904-B99F-41A663D84BE9}" type="datetime1">
              <a:rPr lang="en-US"/>
              <a:pPr>
                <a:defRPr/>
              </a:pPr>
              <a:t>5/7/2020</a:t>
            </a:fld>
            <a:endParaRPr lang="en-US" dirty="0"/>
          </a:p>
        </p:txBody>
      </p:sp>
      <p:sp>
        <p:nvSpPr>
          <p:cNvPr id="4" name="Slide Number Placeholder 11"/>
          <p:cNvSpPr>
            <a:spLocks noGrp="1"/>
          </p:cNvSpPr>
          <p:nvPr>
            <p:ph type="sldNum" sz="quarter" idx="11"/>
          </p:nvPr>
        </p:nvSpPr>
        <p:spPr/>
        <p:txBody>
          <a:bodyPr/>
          <a:lstStyle>
            <a:lvl1pPr>
              <a:defRPr/>
            </a:lvl1pPr>
          </a:lstStyle>
          <a:p>
            <a:pPr>
              <a:defRPr/>
            </a:pPr>
            <a:fld id="{DA4A32BB-95FB-40B3-8F2B-B3F3EBD5653A}" type="slidenum">
              <a:rPr lang="en-US"/>
              <a:pPr>
                <a:defRPr/>
              </a:pPr>
              <a:t>‹#›</a:t>
            </a:fld>
            <a:endParaRPr lang="en-US" dirty="0"/>
          </a:p>
        </p:txBody>
      </p:sp>
      <p:sp>
        <p:nvSpPr>
          <p:cNvPr id="5"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642280159"/>
      </p:ext>
    </p:extLst>
  </p:cSld>
  <p:clrMapOvr>
    <a:masterClrMapping/>
  </p:clrMapOvr>
  <p:transition spd="slow">
    <p:cove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0"/>
          <p:cNvSpPr>
            <a:spLocks noGrp="1"/>
          </p:cNvSpPr>
          <p:nvPr>
            <p:ph type="dt" sz="half" idx="10"/>
          </p:nvPr>
        </p:nvSpPr>
        <p:spPr/>
        <p:txBody>
          <a:bodyPr/>
          <a:lstStyle>
            <a:lvl1pPr>
              <a:defRPr/>
            </a:lvl1pPr>
          </a:lstStyle>
          <a:p>
            <a:pPr>
              <a:defRPr/>
            </a:pPr>
            <a:fld id="{71F9E39E-993D-4046-9580-FD57633C8B22}" type="datetime1">
              <a:rPr lang="en-US"/>
              <a:pPr>
                <a:defRPr/>
              </a:pPr>
              <a:t>5/7/2020</a:t>
            </a:fld>
            <a:endParaRPr lang="en-US" dirty="0"/>
          </a:p>
        </p:txBody>
      </p:sp>
      <p:sp>
        <p:nvSpPr>
          <p:cNvPr id="3" name="Slide Number Placeholder 11"/>
          <p:cNvSpPr>
            <a:spLocks noGrp="1"/>
          </p:cNvSpPr>
          <p:nvPr>
            <p:ph type="sldNum" sz="quarter" idx="11"/>
          </p:nvPr>
        </p:nvSpPr>
        <p:spPr/>
        <p:txBody>
          <a:bodyPr/>
          <a:lstStyle>
            <a:lvl1pPr>
              <a:defRPr/>
            </a:lvl1pPr>
          </a:lstStyle>
          <a:p>
            <a:pPr>
              <a:defRPr/>
            </a:pPr>
            <a:fld id="{14078BCA-ECAA-4FB0-8AA3-0BFFCE2D0FF6}" type="slidenum">
              <a:rPr lang="en-US"/>
              <a:pPr>
                <a:defRPr/>
              </a:pPr>
              <a:t>‹#›</a:t>
            </a:fld>
            <a:endParaRPr lang="en-US" dirty="0"/>
          </a:p>
        </p:txBody>
      </p:sp>
      <p:sp>
        <p:nvSpPr>
          <p:cNvPr id="4"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2013200"/>
      </p:ext>
    </p:extLst>
  </p:cSld>
  <p:clrMapOvr>
    <a:masterClrMapping/>
  </p:clrMapOvr>
  <p:transition spd="slow">
    <p:cove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10"/>
          <p:cNvSpPr>
            <a:spLocks noGrp="1"/>
          </p:cNvSpPr>
          <p:nvPr>
            <p:ph type="dt" sz="half" idx="10"/>
          </p:nvPr>
        </p:nvSpPr>
        <p:spPr/>
        <p:txBody>
          <a:bodyPr/>
          <a:lstStyle>
            <a:lvl1pPr>
              <a:defRPr/>
            </a:lvl1pPr>
          </a:lstStyle>
          <a:p>
            <a:pPr>
              <a:defRPr/>
            </a:pPr>
            <a:fld id="{D51165DB-A626-4E32-8CB4-0A162124B130}" type="datetime1">
              <a:rPr lang="en-US"/>
              <a:pPr>
                <a:defRPr/>
              </a:pPr>
              <a:t>5/7/2020</a:t>
            </a:fld>
            <a:endParaRPr lang="en-US" dirty="0"/>
          </a:p>
        </p:txBody>
      </p:sp>
      <p:sp>
        <p:nvSpPr>
          <p:cNvPr id="6" name="Slide Number Placeholder 11"/>
          <p:cNvSpPr>
            <a:spLocks noGrp="1"/>
          </p:cNvSpPr>
          <p:nvPr>
            <p:ph type="sldNum" sz="quarter" idx="11"/>
          </p:nvPr>
        </p:nvSpPr>
        <p:spPr/>
        <p:txBody>
          <a:bodyPr/>
          <a:lstStyle>
            <a:lvl1pPr>
              <a:defRPr/>
            </a:lvl1pPr>
          </a:lstStyle>
          <a:p>
            <a:pPr>
              <a:defRPr/>
            </a:pPr>
            <a:fld id="{EBE4AF6D-9196-4C50-A0CE-AE661BDFD280}" type="slidenum">
              <a:rPr lang="en-US"/>
              <a:pPr>
                <a:defRPr/>
              </a:pPr>
              <a:t>‹#›</a:t>
            </a:fld>
            <a:endParaRPr lang="en-US" dirty="0"/>
          </a:p>
        </p:txBody>
      </p:sp>
      <p:sp>
        <p:nvSpPr>
          <p:cNvPr id="7"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549375852"/>
      </p:ext>
    </p:extLst>
  </p:cSld>
  <p:clrMapOvr>
    <a:masterClrMapping/>
  </p:clrMapOvr>
  <p:transition spd="slow">
    <p:cove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10"/>
          <p:cNvSpPr>
            <a:spLocks noGrp="1"/>
          </p:cNvSpPr>
          <p:nvPr>
            <p:ph type="dt" sz="half" idx="10"/>
          </p:nvPr>
        </p:nvSpPr>
        <p:spPr/>
        <p:txBody>
          <a:bodyPr/>
          <a:lstStyle>
            <a:lvl1pPr>
              <a:defRPr/>
            </a:lvl1pPr>
          </a:lstStyle>
          <a:p>
            <a:pPr>
              <a:defRPr/>
            </a:pPr>
            <a:fld id="{42315223-83CE-41BF-BB38-E169BCE022E5}" type="datetime1">
              <a:rPr lang="en-US"/>
              <a:pPr>
                <a:defRPr/>
              </a:pPr>
              <a:t>5/7/2020</a:t>
            </a:fld>
            <a:endParaRPr lang="en-US" dirty="0"/>
          </a:p>
        </p:txBody>
      </p:sp>
      <p:sp>
        <p:nvSpPr>
          <p:cNvPr id="6" name="Slide Number Placeholder 11"/>
          <p:cNvSpPr>
            <a:spLocks noGrp="1"/>
          </p:cNvSpPr>
          <p:nvPr>
            <p:ph type="sldNum" sz="quarter" idx="11"/>
          </p:nvPr>
        </p:nvSpPr>
        <p:spPr/>
        <p:txBody>
          <a:bodyPr/>
          <a:lstStyle>
            <a:lvl1pPr>
              <a:defRPr/>
            </a:lvl1pPr>
          </a:lstStyle>
          <a:p>
            <a:pPr>
              <a:defRPr/>
            </a:pPr>
            <a:fld id="{189131FE-55BC-4C9D-B0E8-72295CFAC30C}" type="slidenum">
              <a:rPr lang="en-US"/>
              <a:pPr>
                <a:defRPr/>
              </a:pPr>
              <a:t>‹#›</a:t>
            </a:fld>
            <a:endParaRPr lang="en-US" dirty="0"/>
          </a:p>
        </p:txBody>
      </p:sp>
      <p:sp>
        <p:nvSpPr>
          <p:cNvPr id="7"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627260113"/>
      </p:ext>
    </p:extLst>
  </p:cSld>
  <p:clrMapOvr>
    <a:masterClrMapping/>
  </p:clrMapOvr>
  <p:transition spd="slow">
    <p:cove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a:p>
        </p:txBody>
      </p:sp>
      <p:sp>
        <p:nvSpPr>
          <p:cNvPr id="8" name="Slide Number Placeholder 15"/>
          <p:cNvSpPr>
            <a:spLocks noGrp="1"/>
          </p:cNvSpPr>
          <p:nvPr>
            <p:ph type="sldNum" sz="quarter" idx="11"/>
          </p:nvPr>
        </p:nvSpPr>
        <p:spPr/>
        <p:txBody>
          <a:bodyPr/>
          <a:lstStyle>
            <a:lvl1pPr>
              <a:defRPr/>
            </a:lvl1pPr>
          </a:lstStyle>
          <a:p>
            <a:pPr>
              <a:defRPr/>
            </a:pPr>
            <a:endParaRPr lang="en-US"/>
          </a:p>
        </p:txBody>
      </p:sp>
      <p:sp>
        <p:nvSpPr>
          <p:cNvPr id="10" name="Footer Placeholder 16"/>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31141102"/>
      </p:ext>
    </p:extLst>
  </p:cSld>
  <p:clrMapOvr>
    <a:masterClrMapping/>
  </p:clrMapOvr>
  <p:transition spd="slow">
    <p:cove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Slide Number Placeholder 14"/>
          <p:cNvSpPr>
            <a:spLocks noGrp="1"/>
          </p:cNvSpPr>
          <p:nvPr>
            <p:ph type="sldNum" sz="quarter" idx="11"/>
          </p:nvPr>
        </p:nvSpPr>
        <p:spPr/>
        <p:txBody>
          <a:bodyPr/>
          <a:lstStyle>
            <a:lvl1pPr algn="ctr">
              <a:defRPr/>
            </a:lvl1pPr>
          </a:lstStyle>
          <a:p>
            <a:pPr>
              <a:defRPr/>
            </a:pPr>
            <a:endParaRPr lang="en-US"/>
          </a:p>
        </p:txBody>
      </p:sp>
      <p:sp>
        <p:nvSpPr>
          <p:cNvPr id="6" name="Footer Placeholder 15"/>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493543648"/>
      </p:ext>
    </p:extLst>
  </p:cSld>
  <p:clrMapOvr>
    <a:masterClrMapping/>
  </p:clrMapOvr>
  <p:transition spd="slow">
    <p:cove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7" name="Slide Number Placeholder 5"/>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766789201"/>
      </p:ext>
    </p:extLst>
  </p:cSld>
  <p:clrMapOvr>
    <a:masterClrMapping/>
  </p:clrMapOvr>
  <p:transition spd="slow">
    <p:cove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7" name="Slide Number Placeholder 6"/>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829534892"/>
      </p:ext>
    </p:extLst>
  </p:cSld>
  <p:clrMapOvr>
    <a:masterClrMapping/>
  </p:clrMapOvr>
  <p:transition spd="slow">
    <p:cove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endParaRPr lang="en-US"/>
          </a:p>
        </p:txBody>
      </p:sp>
      <p:sp>
        <p:nvSpPr>
          <p:cNvPr id="10" name="Footer Placeholder 7"/>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11" name="Date Placeholder 6"/>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423234744"/>
      </p:ext>
    </p:extLst>
  </p:cSld>
  <p:clrMapOvr>
    <a:masterClrMapping/>
  </p:clrMapOvr>
  <p:transition spd="slow">
    <p:cove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5" name="Slide Number Placeholder 4"/>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440337164"/>
      </p:ext>
    </p:extLst>
  </p:cSld>
  <p:clrMapOvr>
    <a:masterClrMapping/>
  </p:clrMapOvr>
  <p:transition spd="slow">
    <p:cove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4" name="Slide Number Placeholder 3"/>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498669296"/>
      </p:ext>
    </p:extLst>
  </p:cSld>
  <p:clrMapOvr>
    <a:masterClrMapping/>
  </p:clrMapOvr>
  <p:transition spd="slow">
    <p:cove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7"/>
          <p:cNvSpPr>
            <a:spLocks noGrp="1"/>
          </p:cNvSpPr>
          <p:nvPr>
            <p:ph type="dt" sz="half" idx="10"/>
          </p:nvPr>
        </p:nvSpPr>
        <p:spPr/>
        <p:txBody>
          <a:bodyPr/>
          <a:lstStyle>
            <a:lvl1pPr>
              <a:defRPr/>
            </a:lvl1pPr>
          </a:lstStyle>
          <a:p>
            <a:pPr>
              <a:defRPr/>
            </a:pPr>
            <a:endParaRPr lang="en-US"/>
          </a:p>
        </p:txBody>
      </p:sp>
      <p:sp>
        <p:nvSpPr>
          <p:cNvPr id="6" name="Slide Number Placeholder 8"/>
          <p:cNvSpPr>
            <a:spLocks noGrp="1"/>
          </p:cNvSpPr>
          <p:nvPr>
            <p:ph type="sldNum" sz="quarter" idx="11"/>
          </p:nvPr>
        </p:nvSpPr>
        <p:spPr/>
        <p:txBody>
          <a:bodyPr/>
          <a:lstStyle>
            <a:lvl1pPr>
              <a:defRPr/>
            </a:lvl1pPr>
          </a:lstStyle>
          <a:p>
            <a:pPr>
              <a:defRPr/>
            </a:pPr>
            <a:endParaRPr lang="en-US"/>
          </a:p>
        </p:txBody>
      </p:sp>
      <p:sp>
        <p:nvSpPr>
          <p:cNvPr id="7" name="Footer Placeholder 9"/>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072782100"/>
      </p:ext>
    </p:extLst>
  </p:cSld>
  <p:clrMapOvr>
    <a:masterClrMapping/>
  </p:clrMapOvr>
  <p:transition spd="slow">
    <p:cove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7"/>
          <p:cNvSpPr>
            <a:spLocks noGrp="1"/>
          </p:cNvSpPr>
          <p:nvPr>
            <p:ph type="dt" sz="half" idx="10"/>
          </p:nvPr>
        </p:nvSpPr>
        <p:spPr/>
        <p:txBody>
          <a:bodyPr/>
          <a:lstStyle>
            <a:lvl1pPr>
              <a:defRPr/>
            </a:lvl1pPr>
          </a:lstStyle>
          <a:p>
            <a:pPr>
              <a:defRPr/>
            </a:pPr>
            <a:endParaRPr lang="en-US"/>
          </a:p>
        </p:txBody>
      </p:sp>
      <p:sp>
        <p:nvSpPr>
          <p:cNvPr id="6" name="Slide Number Placeholder 8"/>
          <p:cNvSpPr>
            <a:spLocks noGrp="1"/>
          </p:cNvSpPr>
          <p:nvPr>
            <p:ph type="sldNum" sz="quarter" idx="11"/>
          </p:nvPr>
        </p:nvSpPr>
        <p:spPr/>
        <p:txBody>
          <a:bodyPr/>
          <a:lstStyle>
            <a:lvl1pPr>
              <a:defRPr/>
            </a:lvl1pPr>
          </a:lstStyle>
          <a:p>
            <a:pPr>
              <a:defRPr/>
            </a:pPr>
            <a:endParaRPr lang="en-US"/>
          </a:p>
        </p:txBody>
      </p:sp>
      <p:sp>
        <p:nvSpPr>
          <p:cNvPr id="7" name="Footer Placeholder 9"/>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813405957"/>
      </p:ext>
    </p:extLst>
  </p:cSld>
  <p:clrMapOvr>
    <a:masterClrMapping/>
  </p:clrMapOvr>
  <p:transition spd="slow">
    <p:cove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6" name="Slide Number Placeholder 5"/>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803893829"/>
      </p:ext>
    </p:extLst>
  </p:cSld>
  <p:clrMapOvr>
    <a:masterClrMapping/>
  </p:clrMapOvr>
  <p:transition spd="slow">
    <p:cover/>
  </p:transition>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6" name="Slide Number Placeholder 5"/>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478289798"/>
      </p:ext>
    </p:extLst>
  </p:cSld>
  <p:clrMapOvr>
    <a:masterClrMapping/>
  </p:clrMapOvr>
  <p:transition spd="slow">
    <p:cover/>
  </p:transition>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dirty="0">
              <a:solidFill>
                <a:prstClr val="white"/>
              </a:solidFill>
            </a:endParaRPr>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8" name="Slide Number Placeholder 15"/>
          <p:cNvSpPr>
            <a:spLocks noGrp="1"/>
          </p:cNvSpPr>
          <p:nvPr>
            <p:ph type="sldNum" sz="quarter" idx="11"/>
          </p:nvPr>
        </p:nvSpPr>
        <p:spPr/>
        <p:txBody>
          <a:bodyPr/>
          <a:lstStyle>
            <a:lvl1pPr>
              <a:defRPr/>
            </a:lvl1pPr>
          </a:lstStyle>
          <a:p>
            <a:pPr>
              <a:defRPr/>
            </a:pPr>
            <a:fld id="{98F9201F-D64D-4D03-A6B0-0DB5BDAA28BD}" type="slidenum">
              <a:rPr lang="en-US">
                <a:solidFill>
                  <a:srgbClr val="DEF5FA"/>
                </a:solidFill>
              </a:rPr>
              <a:pPr>
                <a:defRPr/>
              </a:pPr>
              <a:t>‹#›</a:t>
            </a:fld>
            <a:endParaRPr lang="en-US" dirty="0">
              <a:solidFill>
                <a:srgbClr val="DEF5FA"/>
              </a:solidFill>
            </a:endParaRPr>
          </a:p>
        </p:txBody>
      </p:sp>
      <p:sp>
        <p:nvSpPr>
          <p:cNvPr id="10" name="Footer Placeholder 16"/>
          <p:cNvSpPr>
            <a:spLocks noGrp="1"/>
          </p:cNvSpPr>
          <p:nvPr>
            <p:ph type="ftr" sz="quarter" idx="12"/>
          </p:nvPr>
        </p:nvSpPr>
        <p:spPr/>
        <p:txBody>
          <a:bodyPr/>
          <a:lstStyle>
            <a:lvl1pPr>
              <a:defRPr/>
            </a:lvl1pPr>
          </a:lstStyle>
          <a:p>
            <a:pPr>
              <a:defRPr/>
            </a:pPr>
            <a:r>
              <a:rPr lang="en-US" dirty="0">
                <a:solidFill>
                  <a:srgbClr val="DEF5FA"/>
                </a:solidFill>
              </a:rPr>
              <a:t>Playing movies</a:t>
            </a:r>
          </a:p>
        </p:txBody>
      </p:sp>
    </p:spTree>
    <p:extLst>
      <p:ext uri="{BB962C8B-B14F-4D97-AF65-F5344CB8AC3E}">
        <p14:creationId xmlns:p14="http://schemas.microsoft.com/office/powerpoint/2010/main" val="36312374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5D1AFD8-23D5-4364-A16B-BE79E0A134A4}"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70947626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5"/>
          <p:cNvSpPr>
            <a:spLocks noGrp="1"/>
          </p:cNvSpPr>
          <p:nvPr>
            <p:ph type="sldNum" sz="quarter" idx="12"/>
          </p:nvPr>
        </p:nvSpPr>
        <p:spPr/>
        <p:txBody>
          <a:bodyPr/>
          <a:lstStyle>
            <a:lvl1pPr>
              <a:defRPr/>
            </a:lvl1pPr>
          </a:lstStyle>
          <a:p>
            <a:pPr>
              <a:defRPr/>
            </a:pPr>
            <a:fld id="{A2F34315-AD13-45D7-9928-8ADE94F6311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83195973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EE972CEB-C0A4-4914-804B-DE060486C52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7455745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6DB03EF9-1AE8-4A95-A1ED-48662D8893DC}" type="slidenum">
              <a:rPr lang="en-US">
                <a:solidFill>
                  <a:srgbClr val="DEF5FA"/>
                </a:solidFill>
              </a:rPr>
              <a:pPr>
                <a:defRPr/>
              </a:pPr>
              <a:t>‹#›</a:t>
            </a:fld>
            <a:endParaRPr lang="en-US" dirty="0">
              <a:solidFill>
                <a:srgbClr val="DEF5FA"/>
              </a:solidFill>
            </a:endParaRPr>
          </a:p>
        </p:txBody>
      </p:sp>
      <p:sp>
        <p:nvSpPr>
          <p:cNvPr id="10" name="Footer Placeholder 7"/>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11" name="Date Placeholder 6"/>
          <p:cNvSpPr>
            <a:spLocks noGrp="1"/>
          </p:cNvSpPr>
          <p:nvPr>
            <p:ph type="dt" sz="half" idx="12"/>
          </p:nvPr>
        </p:nvSpPr>
        <p:spPr/>
        <p:txBody>
          <a:bodyPr/>
          <a:lstStyle>
            <a:lvl1pPr>
              <a:defRPr/>
            </a:lvl1pPr>
          </a:lstStyle>
          <a:p>
            <a:pPr>
              <a:defRPr/>
            </a:pPr>
            <a:endParaRPr lang="en-US" dirty="0">
              <a:solidFill>
                <a:srgbClr val="DEF5FA"/>
              </a:solidFill>
            </a:endParaRPr>
          </a:p>
        </p:txBody>
      </p:sp>
    </p:spTree>
    <p:extLst>
      <p:ext uri="{BB962C8B-B14F-4D97-AF65-F5344CB8AC3E}">
        <p14:creationId xmlns:p14="http://schemas.microsoft.com/office/powerpoint/2010/main" val="21826815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4"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5" name="Slide Number Placeholder 21"/>
          <p:cNvSpPr>
            <a:spLocks noGrp="1"/>
          </p:cNvSpPr>
          <p:nvPr>
            <p:ph type="sldNum" sz="quarter" idx="12"/>
          </p:nvPr>
        </p:nvSpPr>
        <p:spPr/>
        <p:txBody>
          <a:bodyPr/>
          <a:lstStyle>
            <a:lvl1pPr>
              <a:defRPr/>
            </a:lvl1pPr>
          </a:lstStyle>
          <a:p>
            <a:pPr>
              <a:defRPr/>
            </a:pPr>
            <a:fld id="{C65A9116-3D8A-439D-9F8C-5BF0070EB42C}"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8735899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3"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4" name="Slide Number Placeholder 21"/>
          <p:cNvSpPr>
            <a:spLocks noGrp="1"/>
          </p:cNvSpPr>
          <p:nvPr>
            <p:ph type="sldNum" sz="quarter" idx="12"/>
          </p:nvPr>
        </p:nvSpPr>
        <p:spPr/>
        <p:txBody>
          <a:bodyPr/>
          <a:lstStyle>
            <a:lvl1pPr>
              <a:defRPr/>
            </a:lvl1pPr>
          </a:lstStyle>
          <a:p>
            <a:pPr>
              <a:defRPr/>
            </a:pPr>
            <a:fld id="{42215BD1-B2AF-4297-B287-E104A1D101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7111652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B4750B40-B656-4C3F-906A-EE9A75CD9D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73933666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1E057B10-A272-4683-B80A-A23127C47423}"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58869453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D51068DE-94D6-4487-930A-D469B8C21636}"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3809682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D419029-F3BE-42DE-B592-C4B2020BC20A}"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3884506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227139059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19267706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jpe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1.jpe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1.jpeg"/><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print">
            <a:duotone>
              <a:schemeClr val="bg1">
                <a:tint val="70000"/>
                <a:satMod val="170000"/>
              </a:schemeClr>
              <a:schemeClr val="bg1">
                <a:shade val="70000"/>
                <a:satMod val="130000"/>
              </a:schemeClr>
            </a:duotone>
            <a:extLst/>
          </a:blip>
          <a:srcRect/>
          <a:tile tx="0" ty="0" sx="100000" sy="100000" flip="none" algn="tl"/>
        </a:blipFill>
        <a:effectLst/>
      </p:bgPr>
    </p:bg>
    <p:spTree>
      <p:nvGrpSpPr>
        <p:cNvPr id="1" name=""/>
        <p:cNvGrpSpPr/>
        <p:nvPr/>
      </p:nvGrpSpPr>
      <p:grpSpPr>
        <a:xfrm>
          <a:off x="0" y="0"/>
          <a:ext cx="0" cy="0"/>
          <a:chOff x="0" y="0"/>
          <a:chExt cx="0" cy="0"/>
        </a:xfrm>
      </p:grpSpPr>
      <p:sp>
        <p:nvSpPr>
          <p:cNvPr id="2050" name="Rectangle 3073"/>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074"/>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10" name="Date Placeholder 9"/>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Tw Cen MT" pitchFamily="34" charset="0"/>
                <a:cs typeface="+mn-cs"/>
              </a:defRPr>
            </a:lvl1pPr>
          </a:lstStyle>
          <a:p>
            <a:pPr>
              <a:defRPr/>
            </a:pPr>
            <a:fld id="{AAC086B8-73B7-4A31-ACA2-E5272FDC096A}" type="datetime1">
              <a:rPr lang="en-US"/>
              <a:pPr>
                <a:defRPr/>
              </a:pPr>
              <a:t>5/7/2020</a:t>
            </a:fld>
            <a:endParaRPr lang="en-US" dirty="0"/>
          </a:p>
        </p:txBody>
      </p:sp>
      <p:sp>
        <p:nvSpPr>
          <p:cNvPr id="11" name="Slide Number Placeholder 10"/>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w Cen MT" pitchFamily="34" charset="0"/>
                <a:cs typeface="+mn-cs"/>
              </a:defRPr>
            </a:lvl1pPr>
          </a:lstStyle>
          <a:p>
            <a:pPr>
              <a:defRPr/>
            </a:pPr>
            <a:fld id="{8C65721F-D7CB-48FB-899D-5539B485A518}" type="slidenum">
              <a:rPr lang="en-US"/>
              <a:pPr>
                <a:defRPr/>
              </a:pPr>
              <a:t>‹#›</a:t>
            </a:fld>
            <a:endParaRPr lang="en-US" dirty="0"/>
          </a:p>
        </p:txBody>
      </p:sp>
      <p:sp>
        <p:nvSpPr>
          <p:cNvPr id="12" name="Footer Placeholder 11"/>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w Cen MT" pitchFamily="34" charset="0"/>
                <a:cs typeface="+mn-cs"/>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7465" r:id="rId1"/>
    <p:sldLayoutId id="2147487466" r:id="rId2"/>
    <p:sldLayoutId id="2147487467" r:id="rId3"/>
    <p:sldLayoutId id="2147487468" r:id="rId4"/>
    <p:sldLayoutId id="2147487469" r:id="rId5"/>
    <p:sldLayoutId id="2147487470" r:id="rId6"/>
    <p:sldLayoutId id="2147487471" r:id="rId7"/>
    <p:sldLayoutId id="2147487472" r:id="rId8"/>
    <p:sldLayoutId id="2147487473" r:id="rId9"/>
  </p:sldLayoutIdLst>
  <p:transition spd="slow">
    <p:cover/>
  </p:transition>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a:defRPr>
      </a:lvl2pPr>
      <a:lvl3pPr marL="342900" indent="-342900" algn="l" defTabSz="-13873163" rtl="0" eaLnBrk="0" fontAlgn="base" hangingPunct="0">
        <a:spcBef>
          <a:spcPct val="0"/>
        </a:spcBef>
        <a:spcAft>
          <a:spcPct val="0"/>
        </a:spcAft>
        <a:defRPr sz="4400">
          <a:solidFill>
            <a:schemeClr val="tx2"/>
          </a:solidFill>
          <a:latin typeface="Tw Cen MT"/>
        </a:defRPr>
      </a:lvl3pPr>
      <a:lvl4pPr marL="342900" indent="-342900" algn="l" defTabSz="-13873163" rtl="0" eaLnBrk="0" fontAlgn="base" hangingPunct="0">
        <a:spcBef>
          <a:spcPct val="0"/>
        </a:spcBef>
        <a:spcAft>
          <a:spcPct val="0"/>
        </a:spcAft>
        <a:defRPr sz="4400">
          <a:solidFill>
            <a:schemeClr val="tx2"/>
          </a:solidFill>
          <a:latin typeface="Tw Cen MT"/>
        </a:defRPr>
      </a:lvl4pPr>
      <a:lvl5pPr marL="342900" indent="-342900" algn="l" defTabSz="-13873163" rtl="0" eaLnBrk="0" fontAlgn="base" hangingPunct="0">
        <a:spcBef>
          <a:spcPct val="0"/>
        </a:spcBef>
        <a:spcAft>
          <a:spcPct val="0"/>
        </a:spcAft>
        <a:defRPr sz="4400">
          <a:solidFill>
            <a:schemeClr val="tx2"/>
          </a:solidFill>
          <a:latin typeface="Tw Cen MT"/>
        </a:defRPr>
      </a:lvl5pPr>
      <a:lvl6pPr marL="800100" indent="-342900" algn="l" defTabSz="-13873163" eaLnBrk="0" fontAlgn="base" hangingPunct="0">
        <a:spcBef>
          <a:spcPct val="0"/>
        </a:spcBef>
        <a:spcAft>
          <a:spcPct val="0"/>
        </a:spcAft>
        <a:defRPr sz="4400">
          <a:solidFill>
            <a:schemeClr val="tx2">
              <a:alpha val="100000"/>
            </a:schemeClr>
          </a:solidFill>
          <a:latin typeface="Tw Cen MT"/>
        </a:defRPr>
      </a:lvl6pPr>
      <a:lvl7pPr marL="1257300" indent="-342900" algn="l" defTabSz="-13873163" eaLnBrk="0" fontAlgn="base" hangingPunct="0">
        <a:spcBef>
          <a:spcPct val="0"/>
        </a:spcBef>
        <a:spcAft>
          <a:spcPct val="0"/>
        </a:spcAft>
        <a:defRPr sz="4400">
          <a:solidFill>
            <a:schemeClr val="tx2">
              <a:alpha val="100000"/>
            </a:schemeClr>
          </a:solidFill>
          <a:latin typeface="Tw Cen MT"/>
        </a:defRPr>
      </a:lvl7pPr>
      <a:lvl8pPr marL="1714500" indent="-342900" algn="l" defTabSz="-13873163" eaLnBrk="0" fontAlgn="base" hangingPunct="0">
        <a:spcBef>
          <a:spcPct val="0"/>
        </a:spcBef>
        <a:spcAft>
          <a:spcPct val="0"/>
        </a:spcAft>
        <a:defRPr sz="4400">
          <a:solidFill>
            <a:schemeClr val="tx2">
              <a:alpha val="100000"/>
            </a:schemeClr>
          </a:solidFill>
          <a:latin typeface="Tw Cen MT"/>
        </a:defRPr>
      </a:lvl8pPr>
      <a:lvl9pPr marL="2171700" indent="-342900" algn="l" defTabSz="-13873163" eaLnBrk="0" fontAlgn="base" hangingPunct="0">
        <a:spcBef>
          <a:spcPct val="0"/>
        </a:spcBef>
        <a:spcAft>
          <a:spcPct val="0"/>
        </a:spcAft>
        <a:defRPr sz="4400">
          <a:solidFill>
            <a:schemeClr val="tx2">
              <a:alpha val="100000"/>
            </a:schemeClr>
          </a:solidFill>
          <a:latin typeface="Tw Cen MT"/>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6pPr>
      <a:lvl7pPr marL="29718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7pPr>
      <a:lvl8pPr marL="34290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8pPr>
      <a:lvl9pPr marL="38862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eaLnBrk="0" fontAlgn="base" hangingPunct="0">
        <a:spcBef>
          <a:spcPct val="0"/>
        </a:spcBef>
        <a:spcAft>
          <a:spcPct val="0"/>
        </a:spcAft>
        <a:defRPr>
          <a:solidFill>
            <a:schemeClr val="tx1">
              <a:alpha val="100000"/>
            </a:schemeClr>
          </a:solidFill>
          <a:latin typeface="Arial"/>
        </a:defRPr>
      </a:lvl6pPr>
      <a:lvl7pPr marL="2743200" algn="l" eaLnBrk="0" fontAlgn="base" hangingPunct="0">
        <a:spcBef>
          <a:spcPct val="0"/>
        </a:spcBef>
        <a:spcAft>
          <a:spcPct val="0"/>
        </a:spcAft>
        <a:defRPr>
          <a:solidFill>
            <a:schemeClr val="tx1">
              <a:alpha val="100000"/>
            </a:schemeClr>
          </a:solidFill>
          <a:latin typeface="Arial"/>
        </a:defRPr>
      </a:lvl7pPr>
      <a:lvl8pPr marL="3200400" algn="l" eaLnBrk="0" fontAlgn="base" hangingPunct="0">
        <a:spcBef>
          <a:spcPct val="0"/>
        </a:spcBef>
        <a:spcAft>
          <a:spcPct val="0"/>
        </a:spcAft>
        <a:defRPr>
          <a:solidFill>
            <a:schemeClr val="tx1">
              <a:alpha val="100000"/>
            </a:schemeClr>
          </a:solidFill>
          <a:latin typeface="Arial"/>
        </a:defRPr>
      </a:lvl8pPr>
      <a:lvl9pPr marL="3657600" algn="l" eaLnBrk="0" fontAlgn="base" hangingPunct="0">
        <a:spcBef>
          <a:spcPct val="0"/>
        </a:spcBef>
        <a:spcAft>
          <a:spcPct val="0"/>
        </a:spcAft>
        <a:defRPr>
          <a:solidFill>
            <a:schemeClr val="tx1">
              <a:alpha val="100000"/>
            </a:schemeClr>
          </a:solidFill>
          <a:latin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print">
            <a:duotone>
              <a:schemeClr val="bg1">
                <a:tint val="70000"/>
                <a:satMod val="170000"/>
              </a:schemeClr>
              <a:schemeClr val="bg1">
                <a:shade val="70000"/>
                <a:satMod val="130000"/>
              </a:schemeClr>
            </a:duotone>
            <a:extLst/>
          </a:blip>
          <a:srcRect/>
          <a:tile tx="0" ty="0" sx="100000" sy="100000" flip="none" algn="tl"/>
        </a:blipFill>
        <a:effectLst/>
      </p:bgPr>
    </p:bg>
    <p:spTree>
      <p:nvGrpSpPr>
        <p:cNvPr id="1" name=""/>
        <p:cNvGrpSpPr/>
        <p:nvPr/>
      </p:nvGrpSpPr>
      <p:grpSpPr>
        <a:xfrm>
          <a:off x="0" y="0"/>
          <a:ext cx="0" cy="0"/>
          <a:chOff x="0" y="0"/>
          <a:chExt cx="0" cy="0"/>
        </a:xfrm>
      </p:grpSpPr>
      <p:sp>
        <p:nvSpPr>
          <p:cNvPr id="3074" name="Rectangle 4097"/>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4098"/>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10" name="Date Placeholder 9"/>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Tw Cen MT" pitchFamily="34" charset="0"/>
                <a:cs typeface="+mn-cs"/>
              </a:defRPr>
            </a:lvl1pPr>
          </a:lstStyle>
          <a:p>
            <a:pPr>
              <a:defRPr/>
            </a:pPr>
            <a:fld id="{8EA5F772-A8FD-4EF9-A51B-9C1A554DF2A9}" type="datetime1">
              <a:rPr lang="en-US"/>
              <a:pPr>
                <a:defRPr/>
              </a:pPr>
              <a:t>5/7/2020</a:t>
            </a:fld>
            <a:endParaRPr lang="en-US" dirty="0"/>
          </a:p>
        </p:txBody>
      </p:sp>
      <p:sp>
        <p:nvSpPr>
          <p:cNvPr id="11" name="Slide Number Placeholder 10"/>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w Cen MT" pitchFamily="34" charset="0"/>
                <a:cs typeface="+mn-cs"/>
              </a:defRPr>
            </a:lvl1pPr>
          </a:lstStyle>
          <a:p>
            <a:pPr>
              <a:defRPr/>
            </a:pPr>
            <a:fld id="{D8FEF117-9FAB-4B70-A4B4-1CAD0CAB8E17}" type="slidenum">
              <a:rPr lang="en-US"/>
              <a:pPr>
                <a:defRPr/>
              </a:pPr>
              <a:t>‹#›</a:t>
            </a:fld>
            <a:endParaRPr lang="en-US" dirty="0"/>
          </a:p>
        </p:txBody>
      </p:sp>
      <p:sp>
        <p:nvSpPr>
          <p:cNvPr id="12" name="Footer Placeholder 11"/>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w Cen MT" pitchFamily="34" charset="0"/>
                <a:cs typeface="+mn-cs"/>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7474" r:id="rId1"/>
    <p:sldLayoutId id="2147487475" r:id="rId2"/>
    <p:sldLayoutId id="2147487476" r:id="rId3"/>
    <p:sldLayoutId id="2147487477" r:id="rId4"/>
    <p:sldLayoutId id="2147487478" r:id="rId5"/>
    <p:sldLayoutId id="2147487479" r:id="rId6"/>
    <p:sldLayoutId id="2147487480" r:id="rId7"/>
    <p:sldLayoutId id="2147487481" r:id="rId8"/>
    <p:sldLayoutId id="2147487482" r:id="rId9"/>
  </p:sldLayoutIdLst>
  <p:transition spd="slow">
    <p:cover/>
  </p:transition>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a:defRPr>
      </a:lvl2pPr>
      <a:lvl3pPr marL="342900" indent="-342900" algn="l" defTabSz="-13873163" rtl="0" eaLnBrk="0" fontAlgn="base" hangingPunct="0">
        <a:spcBef>
          <a:spcPct val="0"/>
        </a:spcBef>
        <a:spcAft>
          <a:spcPct val="0"/>
        </a:spcAft>
        <a:defRPr sz="4400">
          <a:solidFill>
            <a:schemeClr val="tx2"/>
          </a:solidFill>
          <a:latin typeface="Tw Cen MT"/>
        </a:defRPr>
      </a:lvl3pPr>
      <a:lvl4pPr marL="342900" indent="-342900" algn="l" defTabSz="-13873163" rtl="0" eaLnBrk="0" fontAlgn="base" hangingPunct="0">
        <a:spcBef>
          <a:spcPct val="0"/>
        </a:spcBef>
        <a:spcAft>
          <a:spcPct val="0"/>
        </a:spcAft>
        <a:defRPr sz="4400">
          <a:solidFill>
            <a:schemeClr val="tx2"/>
          </a:solidFill>
          <a:latin typeface="Tw Cen MT"/>
        </a:defRPr>
      </a:lvl4pPr>
      <a:lvl5pPr marL="342900" indent="-342900" algn="l" defTabSz="-13873163" rtl="0" eaLnBrk="0" fontAlgn="base" hangingPunct="0">
        <a:spcBef>
          <a:spcPct val="0"/>
        </a:spcBef>
        <a:spcAft>
          <a:spcPct val="0"/>
        </a:spcAft>
        <a:defRPr sz="4400">
          <a:solidFill>
            <a:schemeClr val="tx2"/>
          </a:solidFill>
          <a:latin typeface="Tw Cen MT"/>
        </a:defRPr>
      </a:lvl5pPr>
      <a:lvl6pPr marL="800100" indent="-342900" algn="l" defTabSz="-13873163" eaLnBrk="0" fontAlgn="base" hangingPunct="0">
        <a:spcBef>
          <a:spcPct val="0"/>
        </a:spcBef>
        <a:spcAft>
          <a:spcPct val="0"/>
        </a:spcAft>
        <a:defRPr sz="4400">
          <a:solidFill>
            <a:schemeClr val="tx2">
              <a:alpha val="100000"/>
            </a:schemeClr>
          </a:solidFill>
          <a:latin typeface="Tw Cen MT"/>
        </a:defRPr>
      </a:lvl6pPr>
      <a:lvl7pPr marL="1257300" indent="-342900" algn="l" defTabSz="-13873163" eaLnBrk="0" fontAlgn="base" hangingPunct="0">
        <a:spcBef>
          <a:spcPct val="0"/>
        </a:spcBef>
        <a:spcAft>
          <a:spcPct val="0"/>
        </a:spcAft>
        <a:defRPr sz="4400">
          <a:solidFill>
            <a:schemeClr val="tx2">
              <a:alpha val="100000"/>
            </a:schemeClr>
          </a:solidFill>
          <a:latin typeface="Tw Cen MT"/>
        </a:defRPr>
      </a:lvl7pPr>
      <a:lvl8pPr marL="1714500" indent="-342900" algn="l" defTabSz="-13873163" eaLnBrk="0" fontAlgn="base" hangingPunct="0">
        <a:spcBef>
          <a:spcPct val="0"/>
        </a:spcBef>
        <a:spcAft>
          <a:spcPct val="0"/>
        </a:spcAft>
        <a:defRPr sz="4400">
          <a:solidFill>
            <a:schemeClr val="tx2">
              <a:alpha val="100000"/>
            </a:schemeClr>
          </a:solidFill>
          <a:latin typeface="Tw Cen MT"/>
        </a:defRPr>
      </a:lvl8pPr>
      <a:lvl9pPr marL="2171700" indent="-342900" algn="l" defTabSz="-13873163" eaLnBrk="0" fontAlgn="base" hangingPunct="0">
        <a:spcBef>
          <a:spcPct val="0"/>
        </a:spcBef>
        <a:spcAft>
          <a:spcPct val="0"/>
        </a:spcAft>
        <a:defRPr sz="4400">
          <a:solidFill>
            <a:schemeClr val="tx2">
              <a:alpha val="100000"/>
            </a:schemeClr>
          </a:solidFill>
          <a:latin typeface="Tw Cen MT"/>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6pPr>
      <a:lvl7pPr marL="29718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7pPr>
      <a:lvl8pPr marL="34290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8pPr>
      <a:lvl9pPr marL="38862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eaLnBrk="0" fontAlgn="base" hangingPunct="0">
        <a:spcBef>
          <a:spcPct val="0"/>
        </a:spcBef>
        <a:spcAft>
          <a:spcPct val="0"/>
        </a:spcAft>
        <a:defRPr>
          <a:solidFill>
            <a:schemeClr val="tx1">
              <a:alpha val="100000"/>
            </a:schemeClr>
          </a:solidFill>
          <a:latin typeface="Arial"/>
        </a:defRPr>
      </a:lvl6pPr>
      <a:lvl7pPr marL="2743200" algn="l" eaLnBrk="0" fontAlgn="base" hangingPunct="0">
        <a:spcBef>
          <a:spcPct val="0"/>
        </a:spcBef>
        <a:spcAft>
          <a:spcPct val="0"/>
        </a:spcAft>
        <a:defRPr>
          <a:solidFill>
            <a:schemeClr val="tx1">
              <a:alpha val="100000"/>
            </a:schemeClr>
          </a:solidFill>
          <a:latin typeface="Arial"/>
        </a:defRPr>
      </a:lvl7pPr>
      <a:lvl8pPr marL="3200400" algn="l" eaLnBrk="0" fontAlgn="base" hangingPunct="0">
        <a:spcBef>
          <a:spcPct val="0"/>
        </a:spcBef>
        <a:spcAft>
          <a:spcPct val="0"/>
        </a:spcAft>
        <a:defRPr>
          <a:solidFill>
            <a:schemeClr val="tx1">
              <a:alpha val="100000"/>
            </a:schemeClr>
          </a:solidFill>
          <a:latin typeface="Arial"/>
        </a:defRPr>
      </a:lvl8pPr>
      <a:lvl9pPr marL="3657600" algn="l" eaLnBrk="0" fontAlgn="base" hangingPunct="0">
        <a:spcBef>
          <a:spcPct val="0"/>
        </a:spcBef>
        <a:spcAft>
          <a:spcPct val="0"/>
        </a:spcAft>
        <a:defRPr>
          <a:solidFill>
            <a:schemeClr val="tx1">
              <a:alpha val="100000"/>
            </a:schemeClr>
          </a:solidFill>
          <a:latin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print">
            <a:duotone>
              <a:schemeClr val="bg1">
                <a:tint val="70000"/>
                <a:satMod val="170000"/>
              </a:schemeClr>
              <a:schemeClr val="bg1">
                <a:shade val="70000"/>
                <a:satMod val="130000"/>
              </a:schemeClr>
            </a:duotone>
            <a:extLst/>
          </a:blip>
          <a:srcRect/>
          <a:tile tx="0" ty="0" sx="100000" sy="100000" flip="none" algn="tl"/>
        </a:blipFill>
        <a:effectLst/>
      </p:bgPr>
    </p:bg>
    <p:spTree>
      <p:nvGrpSpPr>
        <p:cNvPr id="1" name=""/>
        <p:cNvGrpSpPr/>
        <p:nvPr/>
      </p:nvGrpSpPr>
      <p:grpSpPr>
        <a:xfrm>
          <a:off x="0" y="0"/>
          <a:ext cx="0" cy="0"/>
          <a:chOff x="0" y="0"/>
          <a:chExt cx="0" cy="0"/>
        </a:xfrm>
      </p:grpSpPr>
      <p:sp>
        <p:nvSpPr>
          <p:cNvPr id="4098" name="Rectangle 51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512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10" name="Date Placeholder 9"/>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Tw Cen MT" pitchFamily="34" charset="0"/>
                <a:cs typeface="+mn-cs"/>
              </a:defRPr>
            </a:lvl1pPr>
          </a:lstStyle>
          <a:p>
            <a:pPr>
              <a:defRPr/>
            </a:pPr>
            <a:fld id="{A3D67C3E-385B-4CA8-9284-7FE92720C844}" type="datetime1">
              <a:rPr lang="en-US"/>
              <a:pPr>
                <a:defRPr/>
              </a:pPr>
              <a:t>5/7/2020</a:t>
            </a:fld>
            <a:endParaRPr lang="en-US" dirty="0"/>
          </a:p>
        </p:txBody>
      </p:sp>
      <p:sp>
        <p:nvSpPr>
          <p:cNvPr id="11" name="Slide Number Placeholder 10"/>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w Cen MT" pitchFamily="34" charset="0"/>
                <a:cs typeface="+mn-cs"/>
              </a:defRPr>
            </a:lvl1pPr>
          </a:lstStyle>
          <a:p>
            <a:pPr>
              <a:defRPr/>
            </a:pPr>
            <a:fld id="{0FBE2BD6-88CB-42E5-AD15-A44AD689A47B}" type="slidenum">
              <a:rPr lang="en-US"/>
              <a:pPr>
                <a:defRPr/>
              </a:pPr>
              <a:t>‹#›</a:t>
            </a:fld>
            <a:endParaRPr lang="en-US" dirty="0"/>
          </a:p>
        </p:txBody>
      </p:sp>
      <p:sp>
        <p:nvSpPr>
          <p:cNvPr id="12" name="Footer Placeholder 11"/>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w Cen MT" pitchFamily="34" charset="0"/>
                <a:cs typeface="+mn-cs"/>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7483" r:id="rId1"/>
    <p:sldLayoutId id="2147487484" r:id="rId2"/>
    <p:sldLayoutId id="2147487485" r:id="rId3"/>
    <p:sldLayoutId id="2147487486" r:id="rId4"/>
    <p:sldLayoutId id="2147487487" r:id="rId5"/>
    <p:sldLayoutId id="2147487488" r:id="rId6"/>
    <p:sldLayoutId id="2147487489" r:id="rId7"/>
    <p:sldLayoutId id="2147487490" r:id="rId8"/>
    <p:sldLayoutId id="2147487491" r:id="rId9"/>
  </p:sldLayoutIdLst>
  <p:transition spd="slow">
    <p:cover/>
  </p:transition>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a:defRPr>
      </a:lvl2pPr>
      <a:lvl3pPr marL="342900" indent="-342900" algn="l" defTabSz="-13873163" rtl="0" eaLnBrk="0" fontAlgn="base" hangingPunct="0">
        <a:spcBef>
          <a:spcPct val="0"/>
        </a:spcBef>
        <a:spcAft>
          <a:spcPct val="0"/>
        </a:spcAft>
        <a:defRPr sz="4400">
          <a:solidFill>
            <a:schemeClr val="tx2"/>
          </a:solidFill>
          <a:latin typeface="Tw Cen MT"/>
        </a:defRPr>
      </a:lvl3pPr>
      <a:lvl4pPr marL="342900" indent="-342900" algn="l" defTabSz="-13873163" rtl="0" eaLnBrk="0" fontAlgn="base" hangingPunct="0">
        <a:spcBef>
          <a:spcPct val="0"/>
        </a:spcBef>
        <a:spcAft>
          <a:spcPct val="0"/>
        </a:spcAft>
        <a:defRPr sz="4400">
          <a:solidFill>
            <a:schemeClr val="tx2"/>
          </a:solidFill>
          <a:latin typeface="Tw Cen MT"/>
        </a:defRPr>
      </a:lvl4pPr>
      <a:lvl5pPr marL="342900" indent="-342900" algn="l" defTabSz="-13873163" rtl="0" eaLnBrk="0" fontAlgn="base" hangingPunct="0">
        <a:spcBef>
          <a:spcPct val="0"/>
        </a:spcBef>
        <a:spcAft>
          <a:spcPct val="0"/>
        </a:spcAft>
        <a:defRPr sz="4400">
          <a:solidFill>
            <a:schemeClr val="tx2"/>
          </a:solidFill>
          <a:latin typeface="Tw Cen MT"/>
        </a:defRPr>
      </a:lvl5pPr>
      <a:lvl6pPr marL="800100" indent="-342900" algn="l" defTabSz="-13873163" eaLnBrk="0" fontAlgn="base" hangingPunct="0">
        <a:spcBef>
          <a:spcPct val="0"/>
        </a:spcBef>
        <a:spcAft>
          <a:spcPct val="0"/>
        </a:spcAft>
        <a:defRPr sz="4400">
          <a:solidFill>
            <a:schemeClr val="tx2">
              <a:alpha val="100000"/>
            </a:schemeClr>
          </a:solidFill>
          <a:latin typeface="Tw Cen MT"/>
        </a:defRPr>
      </a:lvl6pPr>
      <a:lvl7pPr marL="1257300" indent="-342900" algn="l" defTabSz="-13873163" eaLnBrk="0" fontAlgn="base" hangingPunct="0">
        <a:spcBef>
          <a:spcPct val="0"/>
        </a:spcBef>
        <a:spcAft>
          <a:spcPct val="0"/>
        </a:spcAft>
        <a:defRPr sz="4400">
          <a:solidFill>
            <a:schemeClr val="tx2">
              <a:alpha val="100000"/>
            </a:schemeClr>
          </a:solidFill>
          <a:latin typeface="Tw Cen MT"/>
        </a:defRPr>
      </a:lvl7pPr>
      <a:lvl8pPr marL="1714500" indent="-342900" algn="l" defTabSz="-13873163" eaLnBrk="0" fontAlgn="base" hangingPunct="0">
        <a:spcBef>
          <a:spcPct val="0"/>
        </a:spcBef>
        <a:spcAft>
          <a:spcPct val="0"/>
        </a:spcAft>
        <a:defRPr sz="4400">
          <a:solidFill>
            <a:schemeClr val="tx2">
              <a:alpha val="100000"/>
            </a:schemeClr>
          </a:solidFill>
          <a:latin typeface="Tw Cen MT"/>
        </a:defRPr>
      </a:lvl8pPr>
      <a:lvl9pPr marL="2171700" indent="-342900" algn="l" defTabSz="-13873163" eaLnBrk="0" fontAlgn="base" hangingPunct="0">
        <a:spcBef>
          <a:spcPct val="0"/>
        </a:spcBef>
        <a:spcAft>
          <a:spcPct val="0"/>
        </a:spcAft>
        <a:defRPr sz="4400">
          <a:solidFill>
            <a:schemeClr val="tx2">
              <a:alpha val="100000"/>
            </a:schemeClr>
          </a:solidFill>
          <a:latin typeface="Tw Cen MT"/>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6pPr>
      <a:lvl7pPr marL="29718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7pPr>
      <a:lvl8pPr marL="34290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8pPr>
      <a:lvl9pPr marL="38862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eaLnBrk="0" fontAlgn="base" hangingPunct="0">
        <a:spcBef>
          <a:spcPct val="0"/>
        </a:spcBef>
        <a:spcAft>
          <a:spcPct val="0"/>
        </a:spcAft>
        <a:defRPr>
          <a:solidFill>
            <a:schemeClr val="tx1">
              <a:alpha val="100000"/>
            </a:schemeClr>
          </a:solidFill>
          <a:latin typeface="Arial"/>
        </a:defRPr>
      </a:lvl6pPr>
      <a:lvl7pPr marL="2743200" algn="l" eaLnBrk="0" fontAlgn="base" hangingPunct="0">
        <a:spcBef>
          <a:spcPct val="0"/>
        </a:spcBef>
        <a:spcAft>
          <a:spcPct val="0"/>
        </a:spcAft>
        <a:defRPr>
          <a:solidFill>
            <a:schemeClr val="tx1">
              <a:alpha val="100000"/>
            </a:schemeClr>
          </a:solidFill>
          <a:latin typeface="Arial"/>
        </a:defRPr>
      </a:lvl7pPr>
      <a:lvl8pPr marL="3200400" algn="l" eaLnBrk="0" fontAlgn="base" hangingPunct="0">
        <a:spcBef>
          <a:spcPct val="0"/>
        </a:spcBef>
        <a:spcAft>
          <a:spcPct val="0"/>
        </a:spcAft>
        <a:defRPr>
          <a:solidFill>
            <a:schemeClr val="tx1">
              <a:alpha val="100000"/>
            </a:schemeClr>
          </a:solidFill>
          <a:latin typeface="Arial"/>
        </a:defRPr>
      </a:lvl8pPr>
      <a:lvl9pPr marL="3657600" algn="l" eaLnBrk="0" fontAlgn="base" hangingPunct="0">
        <a:spcBef>
          <a:spcPct val="0"/>
        </a:spcBef>
        <a:spcAft>
          <a:spcPct val="0"/>
        </a:spcAft>
        <a:defRPr>
          <a:solidFill>
            <a:schemeClr val="tx1">
              <a:alpha val="100000"/>
            </a:schemeClr>
          </a:solidFill>
          <a:latin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print">
            <a:duotone>
              <a:schemeClr val="bg1">
                <a:tint val="70000"/>
                <a:satMod val="170000"/>
              </a:schemeClr>
              <a:schemeClr val="bg1">
                <a:shade val="70000"/>
                <a:satMod val="130000"/>
              </a:schemeClr>
            </a:duotone>
            <a:extLst/>
          </a:blip>
          <a:srcRect/>
          <a:tile tx="0" ty="0" sx="100000" sy="100000" flip="none" algn="tl"/>
        </a:blipFill>
        <a:effectLst/>
      </p:bgPr>
    </p:bg>
    <p:spTree>
      <p:nvGrpSpPr>
        <p:cNvPr id="1" name=""/>
        <p:cNvGrpSpPr/>
        <p:nvPr/>
      </p:nvGrpSpPr>
      <p:grpSpPr>
        <a:xfrm>
          <a:off x="0" y="0"/>
          <a:ext cx="0" cy="0"/>
          <a:chOff x="0" y="0"/>
          <a:chExt cx="0" cy="0"/>
        </a:xfrm>
      </p:grpSpPr>
      <p:sp>
        <p:nvSpPr>
          <p:cNvPr id="5122" name="Rectangle 6145"/>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6146"/>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8" name="Rectangle 7"/>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9" name="Rectangle 8"/>
          <p:cNvSpPr/>
          <p:nvPr/>
        </p:nvSpPr>
        <p:spPr>
          <a:xfrm>
            <a:off x="1544638" y="4654550"/>
            <a:ext cx="7589837"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10" name="Rectangle 9"/>
          <p:cNvSpPr/>
          <p:nvPr/>
        </p:nvSpPr>
        <p:spPr>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ndParaRPr>
          </a:p>
        </p:txBody>
      </p:sp>
      <p:sp>
        <p:nvSpPr>
          <p:cNvPr id="11" name="Date Placeholder 10"/>
          <p:cNvSpPr>
            <a:spLocks noGrp="1"/>
          </p:cNvSpPr>
          <p:nvPr>
            <p:ph type="dt" sz="half" idx="2"/>
          </p:nvPr>
        </p:nvSpPr>
        <p:spPr>
          <a:xfrm>
            <a:off x="62484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Tw Cen MT" pitchFamily="34" charset="0"/>
                <a:cs typeface="+mn-cs"/>
              </a:defRPr>
            </a:lvl1pPr>
          </a:lstStyle>
          <a:p>
            <a:pPr>
              <a:defRPr/>
            </a:pPr>
            <a:fld id="{5691C7A7-7F09-4A34-9A87-04DC637BFE90}" type="datetime1">
              <a:rPr lang="en-US"/>
              <a:pPr>
                <a:defRPr/>
              </a:pPr>
              <a:t>5/7/2020</a:t>
            </a:fld>
            <a:endParaRPr lang="en-US" dirty="0"/>
          </a:p>
        </p:txBody>
      </p:sp>
      <p:sp>
        <p:nvSpPr>
          <p:cNvPr id="12" name="Slide Number Placeholder 11"/>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w Cen MT" pitchFamily="34" charset="0"/>
                <a:cs typeface="+mn-cs"/>
              </a:defRPr>
            </a:lvl1pPr>
          </a:lstStyle>
          <a:p>
            <a:pPr>
              <a:defRPr/>
            </a:pPr>
            <a:fld id="{10070938-4158-494C-900B-5B404EDC7716}" type="slidenum">
              <a:rPr lang="en-US"/>
              <a:pPr>
                <a:defRPr/>
              </a:pPr>
              <a:t>‹#›</a:t>
            </a:fld>
            <a:endParaRPr lang="en-US" dirty="0"/>
          </a:p>
        </p:txBody>
      </p:sp>
      <p:sp>
        <p:nvSpPr>
          <p:cNvPr id="14" name="Footer Placeholder 13"/>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w Cen MT" pitchFamily="34" charset="0"/>
                <a:cs typeface="+mn-cs"/>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7492" r:id="rId1"/>
    <p:sldLayoutId id="2147487493" r:id="rId2"/>
    <p:sldLayoutId id="2147487494" r:id="rId3"/>
    <p:sldLayoutId id="2147487495" r:id="rId4"/>
    <p:sldLayoutId id="2147487496" r:id="rId5"/>
    <p:sldLayoutId id="2147487497" r:id="rId6"/>
    <p:sldLayoutId id="2147487498" r:id="rId7"/>
    <p:sldLayoutId id="2147487499" r:id="rId8"/>
    <p:sldLayoutId id="2147487500" r:id="rId9"/>
  </p:sldLayoutIdLst>
  <p:transition spd="slow">
    <p:cover/>
  </p:transition>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a:defRPr>
      </a:lvl2pPr>
      <a:lvl3pPr marL="342900" indent="-342900" algn="l" defTabSz="-13873163" rtl="0" eaLnBrk="0" fontAlgn="base" hangingPunct="0">
        <a:spcBef>
          <a:spcPct val="0"/>
        </a:spcBef>
        <a:spcAft>
          <a:spcPct val="0"/>
        </a:spcAft>
        <a:defRPr sz="4400">
          <a:solidFill>
            <a:schemeClr val="tx2"/>
          </a:solidFill>
          <a:latin typeface="Tw Cen MT"/>
        </a:defRPr>
      </a:lvl3pPr>
      <a:lvl4pPr marL="342900" indent="-342900" algn="l" defTabSz="-13873163" rtl="0" eaLnBrk="0" fontAlgn="base" hangingPunct="0">
        <a:spcBef>
          <a:spcPct val="0"/>
        </a:spcBef>
        <a:spcAft>
          <a:spcPct val="0"/>
        </a:spcAft>
        <a:defRPr sz="4400">
          <a:solidFill>
            <a:schemeClr val="tx2"/>
          </a:solidFill>
          <a:latin typeface="Tw Cen MT"/>
        </a:defRPr>
      </a:lvl4pPr>
      <a:lvl5pPr marL="342900" indent="-342900" algn="l" defTabSz="-13873163" rtl="0" eaLnBrk="0" fontAlgn="base" hangingPunct="0">
        <a:spcBef>
          <a:spcPct val="0"/>
        </a:spcBef>
        <a:spcAft>
          <a:spcPct val="0"/>
        </a:spcAft>
        <a:defRPr sz="4400">
          <a:solidFill>
            <a:schemeClr val="tx2"/>
          </a:solidFill>
          <a:latin typeface="Tw Cen MT"/>
        </a:defRPr>
      </a:lvl5pPr>
      <a:lvl6pPr marL="800100" indent="-342900" algn="l" defTabSz="-13873163" eaLnBrk="0" fontAlgn="base" hangingPunct="0">
        <a:spcBef>
          <a:spcPct val="0"/>
        </a:spcBef>
        <a:spcAft>
          <a:spcPct val="0"/>
        </a:spcAft>
        <a:defRPr sz="4400">
          <a:solidFill>
            <a:schemeClr val="tx2">
              <a:alpha val="100000"/>
            </a:schemeClr>
          </a:solidFill>
          <a:latin typeface="Tw Cen MT"/>
        </a:defRPr>
      </a:lvl6pPr>
      <a:lvl7pPr marL="1257300" indent="-342900" algn="l" defTabSz="-13873163" eaLnBrk="0" fontAlgn="base" hangingPunct="0">
        <a:spcBef>
          <a:spcPct val="0"/>
        </a:spcBef>
        <a:spcAft>
          <a:spcPct val="0"/>
        </a:spcAft>
        <a:defRPr sz="4400">
          <a:solidFill>
            <a:schemeClr val="tx2">
              <a:alpha val="100000"/>
            </a:schemeClr>
          </a:solidFill>
          <a:latin typeface="Tw Cen MT"/>
        </a:defRPr>
      </a:lvl7pPr>
      <a:lvl8pPr marL="1714500" indent="-342900" algn="l" defTabSz="-13873163" eaLnBrk="0" fontAlgn="base" hangingPunct="0">
        <a:spcBef>
          <a:spcPct val="0"/>
        </a:spcBef>
        <a:spcAft>
          <a:spcPct val="0"/>
        </a:spcAft>
        <a:defRPr sz="4400">
          <a:solidFill>
            <a:schemeClr val="tx2">
              <a:alpha val="100000"/>
            </a:schemeClr>
          </a:solidFill>
          <a:latin typeface="Tw Cen MT"/>
        </a:defRPr>
      </a:lvl8pPr>
      <a:lvl9pPr marL="2171700" indent="-342900" algn="l" defTabSz="-13873163" eaLnBrk="0" fontAlgn="base" hangingPunct="0">
        <a:spcBef>
          <a:spcPct val="0"/>
        </a:spcBef>
        <a:spcAft>
          <a:spcPct val="0"/>
        </a:spcAft>
        <a:defRPr sz="4400">
          <a:solidFill>
            <a:schemeClr val="tx2">
              <a:alpha val="100000"/>
            </a:schemeClr>
          </a:solidFill>
          <a:latin typeface="Tw Cen MT"/>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6pPr>
      <a:lvl7pPr marL="29718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7pPr>
      <a:lvl8pPr marL="34290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8pPr>
      <a:lvl9pPr marL="38862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eaLnBrk="0" fontAlgn="base" hangingPunct="0">
        <a:spcBef>
          <a:spcPct val="0"/>
        </a:spcBef>
        <a:spcAft>
          <a:spcPct val="0"/>
        </a:spcAft>
        <a:defRPr>
          <a:solidFill>
            <a:schemeClr val="tx1">
              <a:alpha val="100000"/>
            </a:schemeClr>
          </a:solidFill>
          <a:latin typeface="Arial"/>
        </a:defRPr>
      </a:lvl6pPr>
      <a:lvl7pPr marL="2743200" algn="l" eaLnBrk="0" fontAlgn="base" hangingPunct="0">
        <a:spcBef>
          <a:spcPct val="0"/>
        </a:spcBef>
        <a:spcAft>
          <a:spcPct val="0"/>
        </a:spcAft>
        <a:defRPr>
          <a:solidFill>
            <a:schemeClr val="tx1">
              <a:alpha val="100000"/>
            </a:schemeClr>
          </a:solidFill>
          <a:latin typeface="Arial"/>
        </a:defRPr>
      </a:lvl7pPr>
      <a:lvl8pPr marL="3200400" algn="l" eaLnBrk="0" fontAlgn="base" hangingPunct="0">
        <a:spcBef>
          <a:spcPct val="0"/>
        </a:spcBef>
        <a:spcAft>
          <a:spcPct val="0"/>
        </a:spcAft>
        <a:defRPr>
          <a:solidFill>
            <a:schemeClr val="tx1">
              <a:alpha val="100000"/>
            </a:schemeClr>
          </a:solidFill>
          <a:latin typeface="Arial"/>
        </a:defRPr>
      </a:lvl8pPr>
      <a:lvl9pPr marL="3657600" algn="l" eaLnBrk="0" fontAlgn="base" hangingPunct="0">
        <a:spcBef>
          <a:spcPct val="0"/>
        </a:spcBef>
        <a:spcAft>
          <a:spcPct val="0"/>
        </a:spcAft>
        <a:defRPr>
          <a:solidFill>
            <a:schemeClr val="tx1">
              <a:alpha val="100000"/>
            </a:schemeClr>
          </a:solidFill>
          <a:latin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6146"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latin typeface="Arial" charset="0"/>
                <a:cs typeface="+mn-cs"/>
              </a:defRPr>
            </a:lvl1pPr>
          </a:lstStyle>
          <a:p>
            <a:pPr>
              <a:defRPr/>
            </a:pPr>
            <a:fld id="{58C9DC2A-93B7-4AA4-869A-FBBE31F075FB}" type="datetime1">
              <a:rPr lang="en-US"/>
              <a:pPr>
                <a:defRPr/>
              </a:pPr>
              <a:t>5/7/2020</a:t>
            </a:fld>
            <a:endParaRPr lang="en-US" dirty="0"/>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latin typeface="Arial" charset="0"/>
                <a:cs typeface="+mn-cs"/>
              </a:defRPr>
            </a:lvl1pPr>
          </a:lstStyle>
          <a:p>
            <a:pPr>
              <a:defRPr/>
            </a:pPr>
            <a:r>
              <a:rPr lang="en-US"/>
              <a:t>GCSE Modern World History The Paris Peace Conference 1919-1920</a:t>
            </a:r>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latin typeface="Arial" charset="0"/>
                <a:cs typeface="+mn-cs"/>
              </a:defRPr>
            </a:lvl1pPr>
          </a:lstStyle>
          <a:p>
            <a:pPr>
              <a:defRPr/>
            </a:pPr>
            <a:fld id="{A12BF572-ED78-4FC5-952A-12C99E1AE327}" type="slidenum">
              <a:rPr lang="en-US"/>
              <a:pPr>
                <a:defRPr/>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cSld>
  <p:clrMap bg1="dk1" tx1="lt1" bg2="dk2" tx2="lt2" accent1="accent1" accent2="accent2" accent3="accent3" accent4="accent4" accent5="accent5" accent6="accent6" hlink="hlink" folHlink="folHlink"/>
  <p:sldLayoutIdLst>
    <p:sldLayoutId id="2147487501" r:id="rId1"/>
    <p:sldLayoutId id="2147487502" r:id="rId2"/>
    <p:sldLayoutId id="2147487503" r:id="rId3"/>
    <p:sldLayoutId id="2147487504" r:id="rId4"/>
    <p:sldLayoutId id="2147487505" r:id="rId5"/>
    <p:sldLayoutId id="2147487506" r:id="rId6"/>
    <p:sldLayoutId id="2147487507" r:id="rId7"/>
    <p:sldLayoutId id="2147487508" r:id="rId8"/>
    <p:sldLayoutId id="2147487509" r:id="rId9"/>
    <p:sldLayoutId id="2147487510" r:id="rId10"/>
    <p:sldLayoutId id="2147487511" r:id="rId11"/>
  </p:sldLayoutIdLst>
  <p:transition spd="slow">
    <p:cover/>
  </p:transition>
  <p:timing>
    <p:tnLst>
      <p:par>
        <p:cTn id="1" dur="indefinite" restart="never" nodeType="tmRoot"/>
      </p:par>
    </p:tnLst>
  </p:timing>
  <p:hf sldNum="0" hdr="0" ft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Tw Cen MT" pitchFamily="34" charset="0"/>
        </a:defRPr>
      </a:lvl2pPr>
      <a:lvl3pPr algn="l" rtl="0" eaLnBrk="0" fontAlgn="base" hangingPunct="0">
        <a:spcBef>
          <a:spcPct val="0"/>
        </a:spcBef>
        <a:spcAft>
          <a:spcPct val="0"/>
        </a:spcAft>
        <a:defRPr sz="4200">
          <a:solidFill>
            <a:srgbClr val="F9F9F9"/>
          </a:solidFill>
          <a:latin typeface="Tw Cen MT" pitchFamily="34" charset="0"/>
        </a:defRPr>
      </a:lvl3pPr>
      <a:lvl4pPr algn="l" rtl="0" eaLnBrk="0" fontAlgn="base" hangingPunct="0">
        <a:spcBef>
          <a:spcPct val="0"/>
        </a:spcBef>
        <a:spcAft>
          <a:spcPct val="0"/>
        </a:spcAft>
        <a:defRPr sz="4200">
          <a:solidFill>
            <a:srgbClr val="F9F9F9"/>
          </a:solidFill>
          <a:latin typeface="Tw Cen MT" pitchFamily="34" charset="0"/>
        </a:defRPr>
      </a:lvl4pPr>
      <a:lvl5pPr algn="l" rtl="0" eaLnBrk="0" fontAlgn="base" hangingPunct="0">
        <a:spcBef>
          <a:spcPct val="0"/>
        </a:spcBef>
        <a:spcAft>
          <a:spcPct val="0"/>
        </a:spcAft>
        <a:defRPr sz="4200">
          <a:solidFill>
            <a:srgbClr val="F9F9F9"/>
          </a:solidFill>
          <a:latin typeface="Tw Cen MT" pitchFamily="34"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3A7075"/>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2F5C61"/>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3A7075"/>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3A7075"/>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cs typeface="+mn-cs"/>
              </a:defRPr>
            </a:lvl1pPr>
          </a:lstStyle>
          <a:p>
            <a:pPr>
              <a:defRPr/>
            </a:pPr>
            <a:endParaRPr lang="en-US" dirty="0">
              <a:solidFill>
                <a:srgbClr val="DEF5FA"/>
              </a:solidFill>
              <a:latin typeface="Arial" charset="0"/>
            </a:endParaRPr>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cs typeface="+mn-cs"/>
              </a:defRPr>
            </a:lvl1pPr>
          </a:lstStyle>
          <a:p>
            <a:pPr>
              <a:defRPr/>
            </a:pPr>
            <a:r>
              <a:rPr lang="en-US" dirty="0">
                <a:solidFill>
                  <a:srgbClr val="DEF5FA"/>
                </a:solidFill>
                <a:latin typeface="Arial" charset="0"/>
              </a:rPr>
              <a:t>Playing movies</a:t>
            </a:r>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cs typeface="+mn-cs"/>
              </a:defRPr>
            </a:lvl1pPr>
          </a:lstStyle>
          <a:p>
            <a:pPr>
              <a:defRPr/>
            </a:pPr>
            <a:fld id="{A5E0AC8E-2C4C-48AC-8337-CBC459C91D72}" type="slidenum">
              <a:rPr lang="en-US">
                <a:solidFill>
                  <a:srgbClr val="DEF5FA"/>
                </a:solidFill>
                <a:latin typeface="Arial" charset="0"/>
              </a:rPr>
              <a:pPr>
                <a:defRPr/>
              </a:pPr>
              <a:t>‹#›</a:t>
            </a:fld>
            <a:endParaRPr lang="en-US" dirty="0">
              <a:solidFill>
                <a:srgbClr val="DEF5FA"/>
              </a:solidFill>
              <a:latin typeface="Arial" charset="0"/>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extLst>
      <p:ext uri="{BB962C8B-B14F-4D97-AF65-F5344CB8AC3E}">
        <p14:creationId xmlns:p14="http://schemas.microsoft.com/office/powerpoint/2010/main" val="4030066186"/>
      </p:ext>
    </p:extLst>
  </p:cSld>
  <p:clrMap bg1="dk1" tx1="lt1" bg2="dk2" tx2="lt2" accent1="accent1" accent2="accent2" accent3="accent3" accent4="accent4" accent5="accent5" accent6="accent6" hlink="hlink" folHlink="folHlink"/>
  <p:sldLayoutIdLst>
    <p:sldLayoutId id="2147487513" r:id="rId1"/>
    <p:sldLayoutId id="2147487514" r:id="rId2"/>
    <p:sldLayoutId id="2147487515" r:id="rId3"/>
    <p:sldLayoutId id="2147487516" r:id="rId4"/>
    <p:sldLayoutId id="2147487517" r:id="rId5"/>
    <p:sldLayoutId id="2147487518" r:id="rId6"/>
    <p:sldLayoutId id="2147487519" r:id="rId7"/>
    <p:sldLayoutId id="2147487520" r:id="rId8"/>
    <p:sldLayoutId id="2147487521" r:id="rId9"/>
    <p:sldLayoutId id="2147487522" r:id="rId10"/>
    <p:sldLayoutId id="2147487523" r:id="rId11"/>
    <p:sldLayoutId id="2147487524" r:id="rId12"/>
    <p:sldLayoutId id="2147487525" r:id="rId13"/>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hf sldNum="0" hd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88261A"/>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711E14"/>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88261A"/>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88261A"/>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www.historyinteractive.co.uk/" TargetMode="External"/><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8" Type="http://schemas.openxmlformats.org/officeDocument/2006/relationships/image" Target="../media/image7.wmf"/><Relationship Id="rId13" Type="http://schemas.openxmlformats.org/officeDocument/2006/relationships/diagramColors" Target="../diagrams/colors1.xml"/><Relationship Id="rId18" Type="http://schemas.openxmlformats.org/officeDocument/2006/relationships/image" Target="../media/image12.jpeg"/><Relationship Id="rId3" Type="http://schemas.openxmlformats.org/officeDocument/2006/relationships/slideLayout" Target="../slideLayouts/slideLayout43.xml"/><Relationship Id="rId21" Type="http://schemas.openxmlformats.org/officeDocument/2006/relationships/image" Target="../media/image15.jpg"/><Relationship Id="rId7" Type="http://schemas.openxmlformats.org/officeDocument/2006/relationships/hyperlink" Target="http://www.slaverysite.com/1750%20map%20of%20west%20africa.htm" TargetMode="External"/><Relationship Id="rId12" Type="http://schemas.openxmlformats.org/officeDocument/2006/relationships/diagramQuickStyle" Target="../diagrams/quickStyle1.xml"/><Relationship Id="rId17" Type="http://schemas.openxmlformats.org/officeDocument/2006/relationships/image" Target="../media/image11.jpeg"/><Relationship Id="rId2" Type="http://schemas.openxmlformats.org/officeDocument/2006/relationships/audio" Target="../media/media2.wma"/><Relationship Id="rId16" Type="http://schemas.openxmlformats.org/officeDocument/2006/relationships/image" Target="../media/image10.jpeg"/><Relationship Id="rId20" Type="http://schemas.openxmlformats.org/officeDocument/2006/relationships/image" Target="../media/image14.png"/><Relationship Id="rId1" Type="http://schemas.microsoft.com/office/2007/relationships/media" Target="../media/media2.wma"/><Relationship Id="rId6" Type="http://schemas.openxmlformats.org/officeDocument/2006/relationships/audio" Target="../media/audio2.wav"/><Relationship Id="rId11" Type="http://schemas.openxmlformats.org/officeDocument/2006/relationships/diagramLayout" Target="../diagrams/layout1.xml"/><Relationship Id="rId24" Type="http://schemas.openxmlformats.org/officeDocument/2006/relationships/image" Target="../media/image18.jpg"/><Relationship Id="rId5" Type="http://schemas.openxmlformats.org/officeDocument/2006/relationships/audio" Target="../media/audio1.wav"/><Relationship Id="rId15" Type="http://schemas.openxmlformats.org/officeDocument/2006/relationships/image" Target="../media/image9.jpeg"/><Relationship Id="rId23" Type="http://schemas.openxmlformats.org/officeDocument/2006/relationships/image" Target="../media/image17.jpg"/><Relationship Id="rId10" Type="http://schemas.openxmlformats.org/officeDocument/2006/relationships/diagramData" Target="../diagrams/data1.xml"/><Relationship Id="rId19" Type="http://schemas.openxmlformats.org/officeDocument/2006/relationships/image" Target="../media/image13.jpeg"/><Relationship Id="rId4" Type="http://schemas.openxmlformats.org/officeDocument/2006/relationships/notesSlide" Target="../notesSlides/notesSlide2.xml"/><Relationship Id="rId9" Type="http://schemas.openxmlformats.org/officeDocument/2006/relationships/image" Target="../media/image8.png"/><Relationship Id="rId14" Type="http://schemas.microsoft.com/office/2007/relationships/diagramDrawing" Target="../diagrams/drawing1.xml"/><Relationship Id="rId22" Type="http://schemas.openxmlformats.org/officeDocument/2006/relationships/image" Target="../media/image16.jp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3.wmf"/><Relationship Id="rId18" Type="http://schemas.openxmlformats.org/officeDocument/2006/relationships/image" Target="../media/image28.wmf"/><Relationship Id="rId26" Type="http://schemas.openxmlformats.org/officeDocument/2006/relationships/image" Target="../media/image35.jpg"/><Relationship Id="rId3" Type="http://schemas.microsoft.com/office/2007/relationships/media" Target="../media/media4.wma"/><Relationship Id="rId21" Type="http://schemas.openxmlformats.org/officeDocument/2006/relationships/image" Target="../media/image31.png"/><Relationship Id="rId7" Type="http://schemas.openxmlformats.org/officeDocument/2006/relationships/audio" Target="../media/audio1.wav"/><Relationship Id="rId12" Type="http://schemas.openxmlformats.org/officeDocument/2006/relationships/image" Target="../media/image22.png"/><Relationship Id="rId17" Type="http://schemas.openxmlformats.org/officeDocument/2006/relationships/image" Target="../media/image27.wmf"/><Relationship Id="rId25" Type="http://schemas.openxmlformats.org/officeDocument/2006/relationships/image" Target="../media/image34.jpeg"/><Relationship Id="rId2" Type="http://schemas.openxmlformats.org/officeDocument/2006/relationships/audio" Target="../media/media3.WAV"/><Relationship Id="rId16" Type="http://schemas.openxmlformats.org/officeDocument/2006/relationships/image" Target="../media/image26.jpeg"/><Relationship Id="rId20" Type="http://schemas.openxmlformats.org/officeDocument/2006/relationships/image" Target="../media/image30.wmf"/><Relationship Id="rId1" Type="http://schemas.microsoft.com/office/2007/relationships/media" Target="../media/media3.WAV"/><Relationship Id="rId6" Type="http://schemas.openxmlformats.org/officeDocument/2006/relationships/audio" Target="../media/audio2.wav"/><Relationship Id="rId11" Type="http://schemas.microsoft.com/office/2007/relationships/hdphoto" Target="../media/hdphoto1.wdp"/><Relationship Id="rId24" Type="http://schemas.openxmlformats.org/officeDocument/2006/relationships/image" Target="../media/image33.jpeg"/><Relationship Id="rId5" Type="http://schemas.openxmlformats.org/officeDocument/2006/relationships/slideLayout" Target="../slideLayouts/slideLayout43.xml"/><Relationship Id="rId15" Type="http://schemas.openxmlformats.org/officeDocument/2006/relationships/image" Target="../media/image25.wmf"/><Relationship Id="rId23" Type="http://schemas.openxmlformats.org/officeDocument/2006/relationships/image" Target="../media/image14.png"/><Relationship Id="rId10" Type="http://schemas.openxmlformats.org/officeDocument/2006/relationships/image" Target="../media/image21.jpeg"/><Relationship Id="rId19" Type="http://schemas.openxmlformats.org/officeDocument/2006/relationships/image" Target="../media/image29.wmf"/><Relationship Id="rId4" Type="http://schemas.openxmlformats.org/officeDocument/2006/relationships/audio" Target="../media/media4.wma"/><Relationship Id="rId9" Type="http://schemas.openxmlformats.org/officeDocument/2006/relationships/image" Target="../media/image20.jpg"/><Relationship Id="rId14" Type="http://schemas.openxmlformats.org/officeDocument/2006/relationships/image" Target="../media/image24.wmf"/><Relationship Id="rId22" Type="http://schemas.openxmlformats.org/officeDocument/2006/relationships/image" Target="../media/image32.png"/><Relationship Id="rId27" Type="http://schemas.openxmlformats.org/officeDocument/2006/relationships/image" Target="../media/image36.jpe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43.xml"/><Relationship Id="rId7" Type="http://schemas.openxmlformats.org/officeDocument/2006/relationships/diagramQuickStyle" Target="../diagrams/quickStyle2.xml"/><Relationship Id="rId2" Type="http://schemas.openxmlformats.org/officeDocument/2006/relationships/audio" Target="../media/media5.wma"/><Relationship Id="rId1" Type="http://schemas.microsoft.com/office/2007/relationships/media" Target="../media/media5.wm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7.png"/><Relationship Id="rId4" Type="http://schemas.openxmlformats.org/officeDocument/2006/relationships/notesSlide" Target="../notesSlides/notesSlide3.xml"/><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hyperlink" Target="THE%20DEPRESSION%20YEARS%20IN%20GERMANY%201929.doc" TargetMode="External"/><Relationship Id="rId13" Type="http://schemas.openxmlformats.org/officeDocument/2006/relationships/diagramQuickStyle" Target="../diagrams/quickStyle3.xml"/><Relationship Id="rId3" Type="http://schemas.openxmlformats.org/officeDocument/2006/relationships/slideLayout" Target="../slideLayouts/slideLayout43.xml"/><Relationship Id="rId7" Type="http://schemas.openxmlformats.org/officeDocument/2006/relationships/image" Target="../media/image7.wmf"/><Relationship Id="rId12" Type="http://schemas.openxmlformats.org/officeDocument/2006/relationships/diagramLayout" Target="../diagrams/layout3.xml"/><Relationship Id="rId2" Type="http://schemas.openxmlformats.org/officeDocument/2006/relationships/audio" Target="../media/media6.wma"/><Relationship Id="rId16" Type="http://schemas.openxmlformats.org/officeDocument/2006/relationships/image" Target="../media/image14.png"/><Relationship Id="rId1" Type="http://schemas.microsoft.com/office/2007/relationships/media" Target="../media/media6.wma"/><Relationship Id="rId6" Type="http://schemas.openxmlformats.org/officeDocument/2006/relationships/hyperlink" Target="http://www.flholocaustmuseum.org/history_wing/assets/room2/weimar_germany_1923.jpg" TargetMode="External"/><Relationship Id="rId11" Type="http://schemas.openxmlformats.org/officeDocument/2006/relationships/diagramData" Target="../diagrams/data3.xml"/><Relationship Id="rId5" Type="http://schemas.openxmlformats.org/officeDocument/2006/relationships/audio" Target="../media/audio2.wav"/><Relationship Id="rId15" Type="http://schemas.microsoft.com/office/2007/relationships/diagramDrawing" Target="../diagrams/drawing3.xml"/><Relationship Id="rId10" Type="http://schemas.openxmlformats.org/officeDocument/2006/relationships/image" Target="../media/image39.jpeg"/><Relationship Id="rId4" Type="http://schemas.openxmlformats.org/officeDocument/2006/relationships/notesSlide" Target="../notesSlides/notesSlide4.xml"/><Relationship Id="rId9" Type="http://schemas.openxmlformats.org/officeDocument/2006/relationships/image" Target="../media/image38.wmf"/><Relationship Id="rId14" Type="http://schemas.openxmlformats.org/officeDocument/2006/relationships/diagramColors" Target="../diagrams/colors3.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image" Target="../media/image43.jpeg"/><Relationship Id="rId18" Type="http://schemas.openxmlformats.org/officeDocument/2006/relationships/image" Target="../media/image7.wmf"/><Relationship Id="rId3" Type="http://schemas.openxmlformats.org/officeDocument/2006/relationships/slideLayout" Target="../slideLayouts/slideLayout43.xml"/><Relationship Id="rId21" Type="http://schemas.openxmlformats.org/officeDocument/2006/relationships/image" Target="../media/image6.png"/><Relationship Id="rId7" Type="http://schemas.openxmlformats.org/officeDocument/2006/relationships/diagramQuickStyle" Target="../diagrams/quickStyle4.xml"/><Relationship Id="rId12" Type="http://schemas.openxmlformats.org/officeDocument/2006/relationships/image" Target="../media/image42.jpeg"/><Relationship Id="rId17" Type="http://schemas.openxmlformats.org/officeDocument/2006/relationships/hyperlink" Target="http://wwwdelivery.superstock.com/WI/223/1746/PreviewComp/SuperStock_1746-2704.jpg" TargetMode="External"/><Relationship Id="rId2" Type="http://schemas.openxmlformats.org/officeDocument/2006/relationships/audio" Target="../media/media7.WAV"/><Relationship Id="rId16" Type="http://schemas.openxmlformats.org/officeDocument/2006/relationships/image" Target="../media/image46.jpeg"/><Relationship Id="rId20" Type="http://schemas.openxmlformats.org/officeDocument/2006/relationships/image" Target="../media/image47.wmf"/><Relationship Id="rId1" Type="http://schemas.microsoft.com/office/2007/relationships/media" Target="../media/media7.WAV"/><Relationship Id="rId6" Type="http://schemas.openxmlformats.org/officeDocument/2006/relationships/diagramLayout" Target="../diagrams/layout4.xml"/><Relationship Id="rId11" Type="http://schemas.openxmlformats.org/officeDocument/2006/relationships/image" Target="../media/image41.jpeg"/><Relationship Id="rId5" Type="http://schemas.openxmlformats.org/officeDocument/2006/relationships/diagramData" Target="../diagrams/data4.xml"/><Relationship Id="rId15" Type="http://schemas.openxmlformats.org/officeDocument/2006/relationships/image" Target="../media/image45.jpeg"/><Relationship Id="rId10" Type="http://schemas.openxmlformats.org/officeDocument/2006/relationships/image" Target="../media/image40.jpeg"/><Relationship Id="rId19" Type="http://schemas.openxmlformats.org/officeDocument/2006/relationships/hyperlink" Target="Employment%20of%20Slaves%20in%20the%20Americas.doc" TargetMode="External"/><Relationship Id="rId4" Type="http://schemas.openxmlformats.org/officeDocument/2006/relationships/notesSlide" Target="../notesSlides/notesSlide5.xml"/><Relationship Id="rId9" Type="http://schemas.microsoft.com/office/2007/relationships/diagramDrawing" Target="../diagrams/drawing4.xml"/><Relationship Id="rId14" Type="http://schemas.openxmlformats.org/officeDocument/2006/relationships/image" Target="../media/image44.jpeg"/><Relationship Id="rId22" Type="http://schemas.openxmlformats.org/officeDocument/2006/relationships/image" Target="../media/image48.jp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5.xml"/><Relationship Id="rId13" Type="http://schemas.openxmlformats.org/officeDocument/2006/relationships/diagramQuickStyle" Target="../diagrams/quickStyle6.xml"/><Relationship Id="rId18" Type="http://schemas.openxmlformats.org/officeDocument/2006/relationships/hyperlink" Target="THE%20STORY%20OF%20SLAVE%20SHIP%20ZONG.doc" TargetMode="External"/><Relationship Id="rId3" Type="http://schemas.openxmlformats.org/officeDocument/2006/relationships/audio" Target="../media/audio3.wav"/><Relationship Id="rId21" Type="http://schemas.openxmlformats.org/officeDocument/2006/relationships/hyperlink" Target="ABOLITION%20CAMPAIGN.doc" TargetMode="External"/><Relationship Id="rId7" Type="http://schemas.openxmlformats.org/officeDocument/2006/relationships/diagramQuickStyle" Target="../diagrams/quickStyle5.xml"/><Relationship Id="rId12" Type="http://schemas.openxmlformats.org/officeDocument/2006/relationships/diagramLayout" Target="../diagrams/layout6.xml"/><Relationship Id="rId17" Type="http://schemas.openxmlformats.org/officeDocument/2006/relationships/image" Target="../media/image7.wmf"/><Relationship Id="rId2" Type="http://schemas.openxmlformats.org/officeDocument/2006/relationships/notesSlide" Target="../notesSlides/notesSlide6.xml"/><Relationship Id="rId16" Type="http://schemas.openxmlformats.org/officeDocument/2006/relationships/hyperlink" Target="http://www.bbc.co.uk/history/british/abolition/map/index.shtml" TargetMode="External"/><Relationship Id="rId20" Type="http://schemas.openxmlformats.org/officeDocument/2006/relationships/image" Target="../media/image8.png"/><Relationship Id="rId1" Type="http://schemas.openxmlformats.org/officeDocument/2006/relationships/slideLayout" Target="../slideLayouts/slideLayout43.xml"/><Relationship Id="rId6" Type="http://schemas.openxmlformats.org/officeDocument/2006/relationships/diagramLayout" Target="../diagrams/layout5.xml"/><Relationship Id="rId11" Type="http://schemas.openxmlformats.org/officeDocument/2006/relationships/diagramData" Target="../diagrams/data6.xml"/><Relationship Id="rId5" Type="http://schemas.openxmlformats.org/officeDocument/2006/relationships/diagramData" Target="../diagrams/data5.xml"/><Relationship Id="rId15" Type="http://schemas.microsoft.com/office/2007/relationships/diagramDrawing" Target="../diagrams/drawing6.xml"/><Relationship Id="rId10" Type="http://schemas.openxmlformats.org/officeDocument/2006/relationships/image" Target="../media/image49.jpg"/><Relationship Id="rId19" Type="http://schemas.openxmlformats.org/officeDocument/2006/relationships/image" Target="../media/image38.wmf"/><Relationship Id="rId4" Type="http://schemas.openxmlformats.org/officeDocument/2006/relationships/audio" Target="../media/audio2.wav"/><Relationship Id="rId9" Type="http://schemas.microsoft.com/office/2007/relationships/diagramDrawing" Target="../diagrams/drawing5.xml"/><Relationship Id="rId14" Type="http://schemas.openxmlformats.org/officeDocument/2006/relationships/diagramColors" Target="../diagrams/colors6.xml"/><Relationship Id="rId22" Type="http://schemas.openxmlformats.org/officeDocument/2006/relationships/image" Target="../media/image4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5"/>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a:extLst/>
        </p:spPr>
      </p:pic>
      <p:sp>
        <p:nvSpPr>
          <p:cNvPr id="2" name="TextBox 1"/>
          <p:cNvSpPr txBox="1">
            <a:spLocks noChangeArrowheads="1"/>
          </p:cNvSpPr>
          <p:nvPr/>
        </p:nvSpPr>
        <p:spPr bwMode="auto">
          <a:xfrm>
            <a:off x="1257300" y="381000"/>
            <a:ext cx="6629400" cy="707886"/>
          </a:xfrm>
          <a:prstGeom prst="rect">
            <a:avLst/>
          </a:prstGeom>
          <a:solidFill>
            <a:schemeClr val="accent1">
              <a:alpha val="61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defRPr/>
            </a:pPr>
            <a:r>
              <a:rPr lang="en-GB" sz="4000" b="1" dirty="0"/>
              <a:t>KEY STAGE 3 </a:t>
            </a:r>
            <a:r>
              <a:rPr lang="en-GB" sz="4000" b="1" dirty="0" smtClean="0"/>
              <a:t>HISTORY</a:t>
            </a:r>
            <a:endParaRPr lang="en-GB" sz="4000" b="1" dirty="0"/>
          </a:p>
        </p:txBody>
      </p:sp>
      <p:sp>
        <p:nvSpPr>
          <p:cNvPr id="3" name="TextBox 2"/>
          <p:cNvSpPr txBox="1">
            <a:spLocks noChangeArrowheads="1"/>
          </p:cNvSpPr>
          <p:nvPr/>
        </p:nvSpPr>
        <p:spPr bwMode="auto">
          <a:xfrm>
            <a:off x="1295400" y="1905000"/>
            <a:ext cx="6553200" cy="2585323"/>
          </a:xfrm>
          <a:prstGeom prst="rect">
            <a:avLst/>
          </a:prstGeom>
          <a:solidFill>
            <a:srgbClr val="002060">
              <a:alpha val="44000"/>
            </a:srgbClr>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sz="5400" b="1" u="sng" dirty="0">
                <a:solidFill>
                  <a:srgbClr val="FFFF00"/>
                </a:solidFill>
                <a:latin typeface="Tw Cen MT" pitchFamily="34" charset="0"/>
              </a:rPr>
              <a:t>INTERACTIVE</a:t>
            </a:r>
          </a:p>
          <a:p>
            <a:pPr algn="ctr" eaLnBrk="1" hangingPunct="1">
              <a:defRPr/>
            </a:pPr>
            <a:r>
              <a:rPr lang="en-GB" sz="5400" b="1" u="sng" dirty="0">
                <a:solidFill>
                  <a:srgbClr val="FFFF00"/>
                </a:solidFill>
                <a:latin typeface="Tw Cen MT" pitchFamily="34" charset="0"/>
              </a:rPr>
              <a:t>TRANSATLANTIC</a:t>
            </a:r>
          </a:p>
          <a:p>
            <a:pPr algn="ctr" eaLnBrk="1" hangingPunct="1">
              <a:defRPr/>
            </a:pPr>
            <a:r>
              <a:rPr lang="en-GB" sz="5400" b="1" u="sng" dirty="0">
                <a:solidFill>
                  <a:srgbClr val="FFFF00"/>
                </a:solidFill>
                <a:latin typeface="Tw Cen MT" pitchFamily="34" charset="0"/>
              </a:rPr>
              <a:t>SLAVE TRADE</a:t>
            </a:r>
          </a:p>
        </p:txBody>
      </p:sp>
      <p:sp>
        <p:nvSpPr>
          <p:cNvPr id="4" name="TextBox 3"/>
          <p:cNvSpPr txBox="1">
            <a:spLocks noChangeArrowheads="1"/>
          </p:cNvSpPr>
          <p:nvPr/>
        </p:nvSpPr>
        <p:spPr bwMode="auto">
          <a:xfrm>
            <a:off x="914400" y="5334000"/>
            <a:ext cx="7315200" cy="1200150"/>
          </a:xfrm>
          <a:prstGeom prst="rect">
            <a:avLst/>
          </a:prstGeom>
          <a:solidFill>
            <a:schemeClr val="accent1">
              <a:alpha val="61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en-US" sz="3600" b="1" dirty="0"/>
              <a:t>Why was slavery abolished in the British Empire in 1833? </a:t>
            </a:r>
          </a:p>
        </p:txBody>
      </p:sp>
      <p:pic>
        <p:nvPicPr>
          <p:cNvPr id="5" name="MS903606.wav">
            <a:hlinkClick r:id="" action="ppaction://media"/>
          </p:cNvPr>
          <p:cNvPicPr>
            <a:picLocks noChangeAspect="1"/>
          </p:cNvPicPr>
          <p:nvPr>
            <a:audioFile r:link="rId2"/>
            <p:extLst>
              <p:ext uri="{DAA4B4D4-6D71-4841-9C94-3DE7FCFB9230}">
                <p14:media xmlns:p14="http://schemas.microsoft.com/office/powerpoint/2010/main" r:embed="rId1">
                  <p14:fade out="2250"/>
                </p14:media>
              </p:ext>
            </p:extLst>
          </p:nvPr>
        </p:nvPicPr>
        <p:blipFill>
          <a:blip r:embed="rId6">
            <a:extLst>
              <a:ext uri="{28A0092B-C50C-407E-A947-70E740481C1C}">
                <a14:useLocalDpi xmlns:a14="http://schemas.microsoft.com/office/drawing/2010/main" val="0"/>
              </a:ext>
            </a:extLst>
          </a:blip>
          <a:srcRect/>
          <a:stretch>
            <a:fillRect/>
          </a:stretch>
        </p:blipFill>
        <p:spPr bwMode="auto">
          <a:xfrm>
            <a:off x="369094" y="206376"/>
            <a:ext cx="1090612"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17614" fill="hold"/>
                                        <p:tgtEl>
                                          <p:spTgt spid="5"/>
                                        </p:tgtEl>
                                      </p:cBhvr>
                                    </p:cmd>
                                  </p:childTnLst>
                                </p:cTn>
                              </p:par>
                              <p:par>
                                <p:cTn id="7" presetID="23" presetClass="entr" presetSubtype="16"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par>
                                <p:cTn id="11" presetID="23" presetClass="entr" presetSubtype="16" fill="hold" nodeType="withEffect">
                                  <p:stCondLst>
                                    <p:cond delay="400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par>
                                <p:cTn id="15" presetID="35" presetClass="entr" presetSubtype="0" fill="hold" grpId="0" nodeType="withEffect">
                                  <p:stCondLst>
                                    <p:cond delay="85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anim calcmode="lin" valueType="num">
                                      <p:cBhvr>
                                        <p:cTn id="18" dur="2000" fill="hold"/>
                                        <p:tgtEl>
                                          <p:spTgt spid="3"/>
                                        </p:tgtEl>
                                        <p:attrNameLst>
                                          <p:attrName>style.rotation</p:attrName>
                                        </p:attrNameLst>
                                      </p:cBhvr>
                                      <p:tavLst>
                                        <p:tav tm="0">
                                          <p:val>
                                            <p:fltVal val="720"/>
                                          </p:val>
                                        </p:tav>
                                        <p:tav tm="100000">
                                          <p:val>
                                            <p:fltVal val="0"/>
                                          </p:val>
                                        </p:tav>
                                      </p:tavLst>
                                    </p:anim>
                                    <p:anim calcmode="lin" valueType="num">
                                      <p:cBhvr>
                                        <p:cTn id="19" dur="2000" fill="hold"/>
                                        <p:tgtEl>
                                          <p:spTgt spid="3"/>
                                        </p:tgtEl>
                                        <p:attrNameLst>
                                          <p:attrName>ppt_h</p:attrName>
                                        </p:attrNameLst>
                                      </p:cBhvr>
                                      <p:tavLst>
                                        <p:tav tm="0">
                                          <p:val>
                                            <p:fltVal val="0"/>
                                          </p:val>
                                        </p:tav>
                                        <p:tav tm="100000">
                                          <p:val>
                                            <p:strVal val="#ppt_h"/>
                                          </p:val>
                                        </p:tav>
                                      </p:tavLst>
                                    </p:anim>
                                    <p:anim calcmode="lin" valueType="num">
                                      <p:cBhvr>
                                        <p:cTn id="20" dur="2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 fill="hold" display="0">
                  <p:stCondLst>
                    <p:cond delay="indefinite"/>
                  </p:stCondLst>
                  <p:endCondLst>
                    <p:cond evt="onStopAudio" delay="0">
                      <p:tgtEl>
                        <p:sldTgt/>
                      </p:tgtEl>
                    </p:cond>
                  </p:endCondLst>
                </p:cTn>
                <p:tgtEl>
                  <p:spTgt spid="5"/>
                </p:tgtEl>
              </p:cMediaNode>
            </p:audio>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7700" y="141510"/>
            <a:ext cx="7848600" cy="1384995"/>
          </a:xfrm>
          <a:prstGeom prst="rect">
            <a:avLst/>
          </a:prstGeom>
          <a:noFill/>
        </p:spPr>
        <p:txBody>
          <a:bodyPr>
            <a:spAutoFit/>
          </a:bodyPr>
          <a:lstStyle/>
          <a:p>
            <a:pPr algn="ctr" fontAlgn="auto">
              <a:spcBef>
                <a:spcPts val="0"/>
              </a:spcBef>
              <a:spcAft>
                <a:spcPts val="0"/>
              </a:spcAft>
              <a:defRPr/>
            </a:pPr>
            <a:r>
              <a:rPr lang="en-GB" sz="4400" b="1" u="sng" kern="0" dirty="0">
                <a:solidFill>
                  <a:prstClr val="white"/>
                </a:solidFill>
                <a:latin typeface="Tw Cen MT"/>
                <a:cs typeface="Arial" charset="0"/>
              </a:rPr>
              <a:t>History Interactive</a:t>
            </a:r>
          </a:p>
          <a:p>
            <a:pPr algn="ctr" fontAlgn="auto">
              <a:spcBef>
                <a:spcPts val="0"/>
              </a:spcBef>
              <a:spcAft>
                <a:spcPts val="0"/>
              </a:spcAft>
              <a:defRPr/>
            </a:pPr>
            <a:r>
              <a:rPr lang="en-GB" sz="4000" b="1" kern="0" dirty="0" smtClean="0">
                <a:solidFill>
                  <a:prstClr val="white"/>
                </a:solidFill>
                <a:latin typeface="Tw Cen MT"/>
                <a:cs typeface="Arial" charset="0"/>
              </a:rPr>
              <a:t>Teaching and Learning Resources</a:t>
            </a:r>
            <a:endParaRPr lang="en-GB" sz="4000" b="1" kern="0" dirty="0">
              <a:solidFill>
                <a:prstClr val="white"/>
              </a:solidFill>
              <a:latin typeface="Tw Cen MT"/>
              <a:cs typeface="Arial" charset="0"/>
            </a:endParaRPr>
          </a:p>
        </p:txBody>
      </p:sp>
      <p:sp>
        <p:nvSpPr>
          <p:cNvPr id="9" name="TextBox 8"/>
          <p:cNvSpPr txBox="1"/>
          <p:nvPr/>
        </p:nvSpPr>
        <p:spPr>
          <a:xfrm>
            <a:off x="370113" y="1612674"/>
            <a:ext cx="8512629" cy="4462760"/>
          </a:xfrm>
          <a:prstGeom prst="rect">
            <a:avLst/>
          </a:prstGeom>
          <a:noFill/>
        </p:spPr>
        <p:txBody>
          <a:bodyPr wrap="square">
            <a:spAutoFit/>
          </a:bodyPr>
          <a:lstStyle/>
          <a:p>
            <a:pPr algn="ctr" fontAlgn="auto">
              <a:spcBef>
                <a:spcPts val="0"/>
              </a:spcBef>
              <a:spcAft>
                <a:spcPts val="0"/>
              </a:spcAft>
              <a:defRPr/>
            </a:pPr>
            <a:r>
              <a:rPr lang="en-GB" sz="4800" b="1" kern="0" dirty="0">
                <a:solidFill>
                  <a:srgbClr val="FFFF00"/>
                </a:solidFill>
                <a:latin typeface="Tw Cen MT" pitchFamily="34" charset="0"/>
                <a:cs typeface="Arial" charset="0"/>
              </a:rPr>
              <a:t>These are sample slides.</a:t>
            </a:r>
          </a:p>
          <a:p>
            <a:pPr algn="ctr" fontAlgn="auto">
              <a:spcBef>
                <a:spcPts val="0"/>
              </a:spcBef>
              <a:spcAft>
                <a:spcPts val="0"/>
              </a:spcAft>
              <a:defRPr/>
            </a:pPr>
            <a:r>
              <a:rPr lang="en-GB" sz="4800" kern="0" dirty="0">
                <a:solidFill>
                  <a:prstClr val="white"/>
                </a:solidFill>
                <a:latin typeface="Tw Cen MT" pitchFamily="34" charset="0"/>
                <a:cs typeface="Arial" charset="0"/>
              </a:rPr>
              <a:t>There </a:t>
            </a:r>
            <a:r>
              <a:rPr lang="en-GB" sz="4800" kern="0" dirty="0" smtClean="0">
                <a:solidFill>
                  <a:prstClr val="white"/>
                </a:solidFill>
                <a:latin typeface="Tw Cen MT" pitchFamily="34" charset="0"/>
                <a:cs typeface="Arial" charset="0"/>
              </a:rPr>
              <a:t>are </a:t>
            </a:r>
            <a:r>
              <a:rPr lang="en-GB" sz="4800" kern="0" dirty="0">
                <a:solidFill>
                  <a:prstClr val="white"/>
                </a:solidFill>
                <a:latin typeface="Tw Cen MT" pitchFamily="34" charset="0"/>
                <a:cs typeface="Arial" charset="0"/>
              </a:rPr>
              <a:t>no audio, document links or internet </a:t>
            </a:r>
            <a:r>
              <a:rPr lang="en-GB" sz="4800" kern="0" dirty="0" smtClean="0">
                <a:solidFill>
                  <a:prstClr val="white"/>
                </a:solidFill>
                <a:latin typeface="Tw Cen MT" pitchFamily="34" charset="0"/>
                <a:cs typeface="Arial" charset="0"/>
              </a:rPr>
              <a:t>links in this sample.</a:t>
            </a:r>
            <a:endParaRPr lang="en-GB" sz="3200" kern="0" dirty="0" smtClean="0">
              <a:solidFill>
                <a:prstClr val="white"/>
              </a:solidFill>
              <a:latin typeface="Tw Cen MT" pitchFamily="34" charset="0"/>
              <a:cs typeface="Arial" charset="0"/>
            </a:endParaRPr>
          </a:p>
          <a:p>
            <a:pPr algn="ctr" fontAlgn="auto">
              <a:spcBef>
                <a:spcPts val="0"/>
              </a:spcBef>
              <a:spcAft>
                <a:spcPts val="0"/>
              </a:spcAft>
              <a:defRPr/>
            </a:pPr>
            <a:r>
              <a:rPr lang="en-GB" sz="4800" kern="0" dirty="0" smtClean="0">
                <a:solidFill>
                  <a:prstClr val="white"/>
                </a:solidFill>
                <a:latin typeface="Tw Cen MT" pitchFamily="34" charset="0"/>
                <a:cs typeface="Arial" charset="0"/>
              </a:rPr>
              <a:t>See all of our resources at</a:t>
            </a:r>
          </a:p>
          <a:p>
            <a:pPr algn="ctr" fontAlgn="auto">
              <a:spcBef>
                <a:spcPts val="0"/>
              </a:spcBef>
              <a:spcAft>
                <a:spcPts val="0"/>
              </a:spcAft>
              <a:defRPr/>
            </a:pPr>
            <a:r>
              <a:rPr lang="en-GB" sz="4400" kern="0" dirty="0" smtClean="0">
                <a:solidFill>
                  <a:prstClr val="white"/>
                </a:solidFill>
                <a:latin typeface="Tw Cen MT" pitchFamily="34" charset="0"/>
                <a:cs typeface="Arial" charset="0"/>
                <a:hlinkClick r:id="rId2"/>
              </a:rPr>
              <a:t>www.historyinteractive.co.uk</a:t>
            </a:r>
            <a:endParaRPr lang="en-GB" sz="4400" kern="0" dirty="0">
              <a:solidFill>
                <a:prstClr val="white"/>
              </a:solidFill>
              <a:latin typeface="Tw Cen MT" pitchFamily="34" charset="0"/>
              <a:cs typeface="Arial" charset="0"/>
            </a:endParaRPr>
          </a:p>
        </p:txBody>
      </p:sp>
      <p:sp>
        <p:nvSpPr>
          <p:cNvPr id="10" name="TextBox 9"/>
          <p:cNvSpPr txBox="1"/>
          <p:nvPr/>
        </p:nvSpPr>
        <p:spPr>
          <a:xfrm>
            <a:off x="3995057" y="6226634"/>
            <a:ext cx="4767943" cy="369332"/>
          </a:xfrm>
          <a:prstGeom prst="rect">
            <a:avLst/>
          </a:prstGeom>
          <a:noFill/>
        </p:spPr>
        <p:txBody>
          <a:bodyPr wrap="square">
            <a:spAutoFit/>
          </a:bodyPr>
          <a:lstStyle/>
          <a:p>
            <a:pPr algn="r" fontAlgn="auto">
              <a:spcBef>
                <a:spcPts val="0"/>
              </a:spcBef>
              <a:spcAft>
                <a:spcPts val="0"/>
              </a:spcAft>
              <a:defRPr/>
            </a:pPr>
            <a:r>
              <a:rPr lang="en-GB" kern="0" dirty="0">
                <a:solidFill>
                  <a:prstClr val="white"/>
                </a:solidFill>
                <a:latin typeface="Tw Cen MT"/>
                <a:cs typeface="Arial" charset="0"/>
              </a:rPr>
              <a:t>History </a:t>
            </a:r>
            <a:r>
              <a:rPr lang="en-GB" kern="0" dirty="0" smtClean="0">
                <a:solidFill>
                  <a:prstClr val="white"/>
                </a:solidFill>
                <a:latin typeface="Tw Cen MT"/>
                <a:cs typeface="Arial" charset="0"/>
              </a:rPr>
              <a:t>Interactive Teaching and Learning © 2013</a:t>
            </a:r>
            <a:endParaRPr lang="en-GB" kern="0" dirty="0">
              <a:solidFill>
                <a:prstClr val="white"/>
              </a:solidFill>
              <a:latin typeface="Tw Cen MT"/>
              <a:cs typeface="Arial" charset="0"/>
            </a:endParaRPr>
          </a:p>
        </p:txBody>
      </p:sp>
    </p:spTree>
    <p:extLst>
      <p:ext uri="{BB962C8B-B14F-4D97-AF65-F5344CB8AC3E}">
        <p14:creationId xmlns:p14="http://schemas.microsoft.com/office/powerpoint/2010/main" val="37329661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750" fill="hold"/>
                                        <p:tgtEl>
                                          <p:spTgt spid="8"/>
                                        </p:tgtEl>
                                        <p:attrNameLst>
                                          <p:attrName>ppt_w</p:attrName>
                                        </p:attrNameLst>
                                      </p:cBhvr>
                                      <p:tavLst>
                                        <p:tav tm="0">
                                          <p:val>
                                            <p:fltVal val="0"/>
                                          </p:val>
                                        </p:tav>
                                        <p:tav tm="100000">
                                          <p:val>
                                            <p:strVal val="#ppt_w"/>
                                          </p:val>
                                        </p:tav>
                                      </p:tavLst>
                                    </p:anim>
                                    <p:anim calcmode="lin" valueType="num">
                                      <p:cBhvr>
                                        <p:cTn id="8" dur="1750" fill="hold"/>
                                        <p:tgtEl>
                                          <p:spTgt spid="8"/>
                                        </p:tgtEl>
                                        <p:attrNameLst>
                                          <p:attrName>ppt_h</p:attrName>
                                        </p:attrNameLst>
                                      </p:cBhvr>
                                      <p:tavLst>
                                        <p:tav tm="0">
                                          <p:val>
                                            <p:fltVal val="0"/>
                                          </p:val>
                                        </p:tav>
                                        <p:tav tm="100000">
                                          <p:val>
                                            <p:strVal val="#ppt_h"/>
                                          </p:val>
                                        </p:tav>
                                      </p:tavLst>
                                    </p:anim>
                                    <p:anim calcmode="lin" valueType="num">
                                      <p:cBhvr>
                                        <p:cTn id="9" dur="1750" fill="hold"/>
                                        <p:tgtEl>
                                          <p:spTgt spid="8"/>
                                        </p:tgtEl>
                                        <p:attrNameLst>
                                          <p:attrName>style.rotation</p:attrName>
                                        </p:attrNameLst>
                                      </p:cBhvr>
                                      <p:tavLst>
                                        <p:tav tm="0">
                                          <p:val>
                                            <p:fltVal val="90"/>
                                          </p:val>
                                        </p:tav>
                                        <p:tav tm="100000">
                                          <p:val>
                                            <p:fltVal val="0"/>
                                          </p:val>
                                        </p:tav>
                                      </p:tavLst>
                                    </p:anim>
                                    <p:animEffect transition="in" filter="fade">
                                      <p:cBhvr>
                                        <p:cTn id="10" dur="175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Rectangle 10243">
            <a:hlinkClick r:id="rId7"/>
          </p:cNvPr>
          <p:cNvPicPr>
            <a:picLocks noChangeAspect="1" noChangeArrowheads="1"/>
          </p:cNvPicPr>
          <p:nvPr/>
        </p:nvPicPr>
        <p:blipFill>
          <a:blip r:embed="rId8" cstate="print"/>
          <a:srcRect/>
          <a:stretch>
            <a:fillRect/>
          </a:stretch>
        </p:blipFill>
        <p:spPr bwMode="auto">
          <a:xfrm>
            <a:off x="1371600" y="6019800"/>
            <a:ext cx="613251" cy="533400"/>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4" name="Picture 23" descr="websters1.gif">
            <a:hlinkClick r:id="" action="ppaction://noaction"/>
          </p:cNvPr>
          <p:cNvPicPr>
            <a:picLocks noChangeAspect="1"/>
          </p:cNvPicPr>
          <p:nvPr/>
        </p:nvPicPr>
        <p:blipFill>
          <a:blip r:embed="rId9" cstate="print"/>
          <a:stretch>
            <a:fillRect/>
          </a:stretch>
        </p:blipFill>
        <p:spPr>
          <a:xfrm>
            <a:off x="609600" y="6019801"/>
            <a:ext cx="627624" cy="533400"/>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6628" name="TextBox 11"/>
          <p:cNvSpPr txBox="1">
            <a:spLocks noChangeArrowheads="1"/>
          </p:cNvSpPr>
          <p:nvPr/>
        </p:nvSpPr>
        <p:spPr bwMode="auto">
          <a:xfrm>
            <a:off x="6477000" y="61722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1200" b="1">
                <a:latin typeface="Tw Cen MT" pitchFamily="34" charset="0"/>
              </a:rPr>
              <a:t>Key Stage 3</a:t>
            </a:r>
          </a:p>
          <a:p>
            <a:pPr algn="ctr" eaLnBrk="1" hangingPunct="1"/>
            <a:r>
              <a:rPr lang="en-GB" sz="1200" b="1">
                <a:latin typeface="Tw Cen MT" pitchFamily="34" charset="0"/>
              </a:rPr>
              <a:t>Interactive Slave Trade</a:t>
            </a:r>
            <a:endParaRPr lang="en-US" sz="1200" b="1">
              <a:latin typeface="Tw Cen MT" pitchFamily="34" charset="0"/>
            </a:endParaRPr>
          </a:p>
        </p:txBody>
      </p:sp>
      <p:graphicFrame>
        <p:nvGraphicFramePr>
          <p:cNvPr id="7" name="Picture 2"/>
          <p:cNvGraphicFramePr/>
          <p:nvPr/>
        </p:nvGraphicFramePr>
        <p:xfrm>
          <a:off x="685800" y="226378"/>
          <a:ext cx="7543800" cy="76705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4" name="Heptagon 13"/>
          <p:cNvSpPr/>
          <p:nvPr/>
        </p:nvSpPr>
        <p:spPr>
          <a:xfrm>
            <a:off x="8458200" y="228600"/>
            <a:ext cx="457200" cy="3810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dirty="0">
                <a:solidFill>
                  <a:srgbClr val="FFFFFF"/>
                </a:solidFill>
              </a:rPr>
              <a:t>9</a:t>
            </a:r>
            <a:endParaRPr lang="en-US" dirty="0">
              <a:solidFill>
                <a:srgbClr val="FFFFFF"/>
              </a:solidFill>
            </a:endParaRPr>
          </a:p>
        </p:txBody>
      </p:sp>
      <p:sp>
        <p:nvSpPr>
          <p:cNvPr id="56" name="TextBox 55"/>
          <p:cNvSpPr txBox="1"/>
          <p:nvPr/>
        </p:nvSpPr>
        <p:spPr>
          <a:xfrm>
            <a:off x="381000" y="1143000"/>
            <a:ext cx="8382000" cy="4644000"/>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a:defRPr/>
            </a:pPr>
            <a:r>
              <a:rPr lang="en-US" sz="2200" dirty="0"/>
              <a:t> The Dutch, British, French and others who came to  trade in Africa very soon realised that there was only one very profitable thing in Africa - slaves.   </a:t>
            </a:r>
            <a:endParaRPr lang="en-US" sz="2200" dirty="0" smtClean="0"/>
          </a:p>
          <a:p>
            <a:pPr>
              <a:defRPr/>
            </a:pPr>
            <a:endParaRPr lang="en-US" sz="1200" dirty="0"/>
          </a:p>
          <a:p>
            <a:pPr>
              <a:defRPr/>
            </a:pPr>
            <a:r>
              <a:rPr lang="en-US" sz="2200" dirty="0"/>
              <a:t>As more and more trading took place between Africans and Europeans, places were needed where they could process  and store the goods obtained from Africa before shipping them off to their home ports.  They built factories. These were heavily </a:t>
            </a:r>
            <a:r>
              <a:rPr lang="en-US" sz="2200" dirty="0">
                <a:hlinkClick r:id="" action="ppaction://noaction"/>
              </a:rPr>
              <a:t>fortified </a:t>
            </a:r>
            <a:r>
              <a:rPr lang="en-US" sz="2200" dirty="0"/>
              <a:t>against </a:t>
            </a:r>
            <a:r>
              <a:rPr lang="en-US" sz="2200" dirty="0" smtClean="0"/>
              <a:t>attacks, </a:t>
            </a:r>
            <a:r>
              <a:rPr lang="en-US" sz="2200" dirty="0"/>
              <a:t>not only from the Africans </a:t>
            </a:r>
            <a:r>
              <a:rPr lang="en-US" sz="2200" dirty="0" smtClean="0"/>
              <a:t>themselves, </a:t>
            </a:r>
            <a:r>
              <a:rPr lang="en-US" sz="2200" dirty="0"/>
              <a:t>but from other European nations and pirates who often found that these factories were  an easy target.   As a result, these factories were given </a:t>
            </a:r>
            <a:r>
              <a:rPr lang="en-US" sz="2200" dirty="0" smtClean="0"/>
              <a:t>name castles </a:t>
            </a:r>
            <a:r>
              <a:rPr lang="en-US" sz="2200" dirty="0"/>
              <a:t>or </a:t>
            </a:r>
            <a:r>
              <a:rPr lang="en-US" sz="2200" dirty="0" smtClean="0"/>
              <a:t>forts </a:t>
            </a:r>
            <a:r>
              <a:rPr lang="en-US" sz="2200" dirty="0"/>
              <a:t>and became heavily armed against attack. These forts were where slaves were kept before being shipped across the Atlantic . Almost 10 million Africans arrived in the Americas.</a:t>
            </a:r>
          </a:p>
        </p:txBody>
      </p:sp>
      <p:pic>
        <p:nvPicPr>
          <p:cNvPr id="25610" name="Picture 10" descr="AFRICA MAP.jpg"/>
          <p:cNvPicPr>
            <a:picLocks noChangeAspect="1"/>
          </p:cNvPicPr>
          <p:nvPr/>
        </p:nvPicPr>
        <p:blipFill>
          <a:blip r:embed="rId15" cstate="print"/>
          <a:srcRect/>
          <a:stretch>
            <a:fillRect/>
          </a:stretch>
        </p:blipFill>
        <p:spPr bwMode="auto">
          <a:xfrm>
            <a:off x="2743200" y="-44450"/>
            <a:ext cx="6400800" cy="6902450"/>
          </a:xfrm>
          <a:prstGeom prst="rect">
            <a:avLst/>
          </a:prstGeom>
          <a:ln>
            <a:noFill/>
          </a:ln>
          <a:effectLst>
            <a:softEdge rad="317500"/>
          </a:effectLst>
        </p:spPr>
      </p:pic>
      <p:pic>
        <p:nvPicPr>
          <p:cNvPr id="26635" name="Picture 11" descr="Cape Coast Castle, Ghana, 1986.jpg"/>
          <p:cNvPicPr>
            <a:picLocks noChangeAspect="1"/>
          </p:cNvPicPr>
          <p:nvPr/>
        </p:nvPicPr>
        <p:blipFill>
          <a:blip r:embed="rId16"/>
          <a:srcRect/>
          <a:stretch>
            <a:fillRect/>
          </a:stretch>
        </p:blipFill>
        <p:spPr bwMode="auto">
          <a:xfrm>
            <a:off x="150813" y="152400"/>
            <a:ext cx="3201987" cy="20383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26636" name="Picture 12" descr="Cape Coast Castle, Gold Coast, 1682SS.jpg"/>
          <p:cNvPicPr>
            <a:picLocks noChangeAspect="1"/>
          </p:cNvPicPr>
          <p:nvPr/>
        </p:nvPicPr>
        <p:blipFill>
          <a:blip r:embed="rId17"/>
          <a:srcRect/>
          <a:stretch>
            <a:fillRect/>
          </a:stretch>
        </p:blipFill>
        <p:spPr bwMode="auto">
          <a:xfrm>
            <a:off x="152400" y="2295525"/>
            <a:ext cx="3200400" cy="21240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26637" name="Picture 14" descr="Cape Coast Castle, Ghana, 1986 2.jpg"/>
          <p:cNvPicPr>
            <a:picLocks noChangeAspect="1"/>
          </p:cNvPicPr>
          <p:nvPr/>
        </p:nvPicPr>
        <p:blipFill>
          <a:blip r:embed="rId18"/>
          <a:srcRect/>
          <a:stretch>
            <a:fillRect/>
          </a:stretch>
        </p:blipFill>
        <p:spPr bwMode="auto">
          <a:xfrm>
            <a:off x="5638800" y="152400"/>
            <a:ext cx="3352800" cy="22098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26638" name="Picture 15" descr="Cape Coast Castle, Ghana, 1986 3.jpg"/>
          <p:cNvPicPr>
            <a:picLocks noChangeAspect="1"/>
          </p:cNvPicPr>
          <p:nvPr/>
        </p:nvPicPr>
        <p:blipFill>
          <a:blip r:embed="rId19"/>
          <a:srcRect/>
          <a:stretch>
            <a:fillRect/>
          </a:stretch>
        </p:blipFill>
        <p:spPr bwMode="auto">
          <a:xfrm>
            <a:off x="152400" y="4576763"/>
            <a:ext cx="3200400" cy="212883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7" name="TextBox 16"/>
          <p:cNvSpPr txBox="1"/>
          <p:nvPr/>
        </p:nvSpPr>
        <p:spPr>
          <a:xfrm>
            <a:off x="4876800" y="3886200"/>
            <a:ext cx="4114800" cy="2554545"/>
          </a:xfrm>
          <a:prstGeom prst="rect">
            <a:avLst/>
          </a:prstGeom>
          <a:ln w="19050"/>
        </p:spPr>
        <p:style>
          <a:lnRef idx="3">
            <a:schemeClr val="lt1"/>
          </a:lnRef>
          <a:fillRef idx="1">
            <a:schemeClr val="dk1"/>
          </a:fillRef>
          <a:effectRef idx="1">
            <a:schemeClr val="dk1"/>
          </a:effectRef>
          <a:fontRef idx="minor">
            <a:schemeClr val="lt1"/>
          </a:fontRef>
        </p:style>
        <p:txBody>
          <a:bodyPr>
            <a:spAutoFit/>
          </a:bodyPr>
          <a:lstStyle/>
          <a:p>
            <a:pPr algn="ctr">
              <a:defRPr/>
            </a:pPr>
            <a:r>
              <a:rPr lang="en-US" sz="2000" dirty="0"/>
              <a:t>There were approximately 60 forts or castles on Ghana's west coast during the transatlantic slave trading days. </a:t>
            </a:r>
            <a:r>
              <a:rPr lang="en-US" sz="2000" dirty="0">
                <a:solidFill>
                  <a:srgbClr val="FFFF00"/>
                </a:solidFill>
              </a:rPr>
              <a:t>Cape Coast Castle </a:t>
            </a:r>
            <a:r>
              <a:rPr lang="en-US" sz="2000" dirty="0"/>
              <a:t>was one of the most famous of these forts. It was built in the 1400s and became one of the main holding places for slaves being shipped to the Americas. </a:t>
            </a:r>
          </a:p>
        </p:txBody>
      </p:sp>
      <p:sp>
        <p:nvSpPr>
          <p:cNvPr id="16" name="TextBox 15"/>
          <p:cNvSpPr txBox="1"/>
          <p:nvPr/>
        </p:nvSpPr>
        <p:spPr>
          <a:xfrm>
            <a:off x="5562600" y="2667000"/>
            <a:ext cx="2209800" cy="646113"/>
          </a:xfrm>
          <a:prstGeom prst="rect">
            <a:avLst/>
          </a:prstGeom>
          <a:ln>
            <a:noFill/>
          </a:ln>
          <a:effectLst>
            <a:softEdge rad="317500"/>
          </a:effectLst>
        </p:spPr>
        <p:style>
          <a:lnRef idx="2">
            <a:schemeClr val="dk1">
              <a:shade val="50000"/>
            </a:schemeClr>
          </a:lnRef>
          <a:fillRef idx="1">
            <a:schemeClr val="dk1"/>
          </a:fillRef>
          <a:effectRef idx="0">
            <a:schemeClr val="dk1"/>
          </a:effectRef>
          <a:fontRef idx="minor">
            <a:schemeClr val="lt1"/>
          </a:fontRef>
        </p:style>
        <p:txBody>
          <a:bodyPr>
            <a:spAutoFit/>
          </a:bodyPr>
          <a:lstStyle/>
          <a:p>
            <a:pPr algn="ctr">
              <a:defRPr/>
            </a:pPr>
            <a:r>
              <a:rPr lang="en-GB"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AFRICA</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1" name="Freeform 20"/>
          <p:cNvSpPr/>
          <p:nvPr/>
        </p:nvSpPr>
        <p:spPr>
          <a:xfrm>
            <a:off x="4313238" y="2611438"/>
            <a:ext cx="444500" cy="630237"/>
          </a:xfrm>
          <a:custGeom>
            <a:avLst/>
            <a:gdLst>
              <a:gd name="connsiteX0" fmla="*/ 30480 w 445173"/>
              <a:gd name="connsiteY0" fmla="*/ 573785 h 629665"/>
              <a:gd name="connsiteX1" fmla="*/ 45720 w 445173"/>
              <a:gd name="connsiteY1" fmla="*/ 253745 h 629665"/>
              <a:gd name="connsiteX2" fmla="*/ 76200 w 445173"/>
              <a:gd name="connsiteY2" fmla="*/ 208025 h 629665"/>
              <a:gd name="connsiteX3" fmla="*/ 121920 w 445173"/>
              <a:gd name="connsiteY3" fmla="*/ 25145 h 629665"/>
              <a:gd name="connsiteX4" fmla="*/ 167640 w 445173"/>
              <a:gd name="connsiteY4" fmla="*/ 9905 h 629665"/>
              <a:gd name="connsiteX5" fmla="*/ 289560 w 445173"/>
              <a:gd name="connsiteY5" fmla="*/ 25145 h 629665"/>
              <a:gd name="connsiteX6" fmla="*/ 304800 w 445173"/>
              <a:gd name="connsiteY6" fmla="*/ 116585 h 629665"/>
              <a:gd name="connsiteX7" fmla="*/ 320040 w 445173"/>
              <a:gd name="connsiteY7" fmla="*/ 162305 h 629665"/>
              <a:gd name="connsiteX8" fmla="*/ 365760 w 445173"/>
              <a:gd name="connsiteY8" fmla="*/ 375665 h 629665"/>
              <a:gd name="connsiteX9" fmla="*/ 411480 w 445173"/>
              <a:gd name="connsiteY9" fmla="*/ 406145 h 629665"/>
              <a:gd name="connsiteX10" fmla="*/ 441960 w 445173"/>
              <a:gd name="connsiteY10" fmla="*/ 451865 h 629665"/>
              <a:gd name="connsiteX11" fmla="*/ 426720 w 445173"/>
              <a:gd name="connsiteY11" fmla="*/ 528065 h 629665"/>
              <a:gd name="connsiteX12" fmla="*/ 365760 w 445173"/>
              <a:gd name="connsiteY12" fmla="*/ 543305 h 629665"/>
              <a:gd name="connsiteX13" fmla="*/ 289560 w 445173"/>
              <a:gd name="connsiteY13" fmla="*/ 558545 h 629665"/>
              <a:gd name="connsiteX14" fmla="*/ 274320 w 445173"/>
              <a:gd name="connsiteY14" fmla="*/ 604265 h 629665"/>
              <a:gd name="connsiteX15" fmla="*/ 228600 w 445173"/>
              <a:gd name="connsiteY15" fmla="*/ 589025 h 629665"/>
              <a:gd name="connsiteX16" fmla="*/ 30480 w 445173"/>
              <a:gd name="connsiteY16" fmla="*/ 573785 h 62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5173" h="629665">
                <a:moveTo>
                  <a:pt x="30480" y="573785"/>
                </a:moveTo>
                <a:cubicBezTo>
                  <a:pt x="0" y="517905"/>
                  <a:pt x="32473" y="359721"/>
                  <a:pt x="45720" y="253745"/>
                </a:cubicBezTo>
                <a:cubicBezTo>
                  <a:pt x="47992" y="235570"/>
                  <a:pt x="71758" y="225794"/>
                  <a:pt x="76200" y="208025"/>
                </a:cubicBezTo>
                <a:cubicBezTo>
                  <a:pt x="89671" y="154140"/>
                  <a:pt x="67433" y="68735"/>
                  <a:pt x="121920" y="25145"/>
                </a:cubicBezTo>
                <a:cubicBezTo>
                  <a:pt x="134464" y="15110"/>
                  <a:pt x="152400" y="14985"/>
                  <a:pt x="167640" y="9905"/>
                </a:cubicBezTo>
                <a:cubicBezTo>
                  <a:pt x="208280" y="14985"/>
                  <a:pt x="257231" y="0"/>
                  <a:pt x="289560" y="25145"/>
                </a:cubicBezTo>
                <a:cubicBezTo>
                  <a:pt x="313951" y="44116"/>
                  <a:pt x="298097" y="86420"/>
                  <a:pt x="304800" y="116585"/>
                </a:cubicBezTo>
                <a:cubicBezTo>
                  <a:pt x="308285" y="132267"/>
                  <a:pt x="314960" y="147065"/>
                  <a:pt x="320040" y="162305"/>
                </a:cubicBezTo>
                <a:cubicBezTo>
                  <a:pt x="321649" y="175178"/>
                  <a:pt x="336148" y="355923"/>
                  <a:pt x="365760" y="375665"/>
                </a:cubicBezTo>
                <a:lnTo>
                  <a:pt x="411480" y="406145"/>
                </a:lnTo>
                <a:cubicBezTo>
                  <a:pt x="421640" y="421385"/>
                  <a:pt x="439688" y="433690"/>
                  <a:pt x="441960" y="451865"/>
                </a:cubicBezTo>
                <a:cubicBezTo>
                  <a:pt x="445173" y="477568"/>
                  <a:pt x="443303" y="508166"/>
                  <a:pt x="426720" y="528065"/>
                </a:cubicBezTo>
                <a:cubicBezTo>
                  <a:pt x="413311" y="544156"/>
                  <a:pt x="386207" y="538761"/>
                  <a:pt x="365760" y="543305"/>
                </a:cubicBezTo>
                <a:cubicBezTo>
                  <a:pt x="340474" y="548924"/>
                  <a:pt x="314960" y="553465"/>
                  <a:pt x="289560" y="558545"/>
                </a:cubicBezTo>
                <a:cubicBezTo>
                  <a:pt x="284480" y="573785"/>
                  <a:pt x="288688" y="597081"/>
                  <a:pt x="274320" y="604265"/>
                </a:cubicBezTo>
                <a:cubicBezTo>
                  <a:pt x="259952" y="611449"/>
                  <a:pt x="244185" y="592921"/>
                  <a:pt x="228600" y="589025"/>
                </a:cubicBezTo>
                <a:cubicBezTo>
                  <a:pt x="135759" y="565815"/>
                  <a:pt x="60960" y="629665"/>
                  <a:pt x="30480" y="57378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US" dirty="0"/>
          </a:p>
        </p:txBody>
      </p:sp>
      <p:sp>
        <p:nvSpPr>
          <p:cNvPr id="25" name="Freeform 24"/>
          <p:cNvSpPr/>
          <p:nvPr/>
        </p:nvSpPr>
        <p:spPr>
          <a:xfrm>
            <a:off x="3367088" y="1798638"/>
            <a:ext cx="915987" cy="1495425"/>
          </a:xfrm>
          <a:custGeom>
            <a:avLst/>
            <a:gdLst>
              <a:gd name="connsiteX0" fmla="*/ 183753 w 915273"/>
              <a:gd name="connsiteY0" fmla="*/ 0 h 1496144"/>
              <a:gd name="connsiteX1" fmla="*/ 168513 w 915273"/>
              <a:gd name="connsiteY1" fmla="*/ 335280 h 1496144"/>
              <a:gd name="connsiteX2" fmla="*/ 122793 w 915273"/>
              <a:gd name="connsiteY2" fmla="*/ 441960 h 1496144"/>
              <a:gd name="connsiteX3" fmla="*/ 77073 w 915273"/>
              <a:gd name="connsiteY3" fmla="*/ 457200 h 1496144"/>
              <a:gd name="connsiteX4" fmla="*/ 61833 w 915273"/>
              <a:gd name="connsiteY4" fmla="*/ 777240 h 1496144"/>
              <a:gd name="connsiteX5" fmla="*/ 92313 w 915273"/>
              <a:gd name="connsiteY5" fmla="*/ 822960 h 1496144"/>
              <a:gd name="connsiteX6" fmla="*/ 168513 w 915273"/>
              <a:gd name="connsiteY6" fmla="*/ 838200 h 1496144"/>
              <a:gd name="connsiteX7" fmla="*/ 214233 w 915273"/>
              <a:gd name="connsiteY7" fmla="*/ 868680 h 1496144"/>
              <a:gd name="connsiteX8" fmla="*/ 244713 w 915273"/>
              <a:gd name="connsiteY8" fmla="*/ 960120 h 1496144"/>
              <a:gd name="connsiteX9" fmla="*/ 259953 w 915273"/>
              <a:gd name="connsiteY9" fmla="*/ 1005840 h 1496144"/>
              <a:gd name="connsiteX10" fmla="*/ 275193 w 915273"/>
              <a:gd name="connsiteY10" fmla="*/ 1082040 h 1496144"/>
              <a:gd name="connsiteX11" fmla="*/ 320913 w 915273"/>
              <a:gd name="connsiteY11" fmla="*/ 1097280 h 1496144"/>
              <a:gd name="connsiteX12" fmla="*/ 366633 w 915273"/>
              <a:gd name="connsiteY12" fmla="*/ 1127760 h 1496144"/>
              <a:gd name="connsiteX13" fmla="*/ 458073 w 915273"/>
              <a:gd name="connsiteY13" fmla="*/ 1158240 h 1496144"/>
              <a:gd name="connsiteX14" fmla="*/ 473313 w 915273"/>
              <a:gd name="connsiteY14" fmla="*/ 1264920 h 1496144"/>
              <a:gd name="connsiteX15" fmla="*/ 519033 w 915273"/>
              <a:gd name="connsiteY15" fmla="*/ 1295400 h 1496144"/>
              <a:gd name="connsiteX16" fmla="*/ 534273 w 915273"/>
              <a:gd name="connsiteY16" fmla="*/ 1371600 h 1496144"/>
              <a:gd name="connsiteX17" fmla="*/ 625713 w 915273"/>
              <a:gd name="connsiteY17" fmla="*/ 1386840 h 1496144"/>
              <a:gd name="connsiteX18" fmla="*/ 732393 w 915273"/>
              <a:gd name="connsiteY18" fmla="*/ 1402080 h 1496144"/>
              <a:gd name="connsiteX19" fmla="*/ 747633 w 915273"/>
              <a:gd name="connsiteY19" fmla="*/ 1463040 h 1496144"/>
              <a:gd name="connsiteX20" fmla="*/ 884793 w 915273"/>
              <a:gd name="connsiteY20" fmla="*/ 1463040 h 1496144"/>
              <a:gd name="connsiteX21" fmla="*/ 915273 w 915273"/>
              <a:gd name="connsiteY21" fmla="*/ 1402080 h 149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5273" h="1496144">
                <a:moveTo>
                  <a:pt x="183753" y="0"/>
                </a:moveTo>
                <a:cubicBezTo>
                  <a:pt x="178673" y="111760"/>
                  <a:pt x="177093" y="223734"/>
                  <a:pt x="168513" y="335280"/>
                </a:cubicBezTo>
                <a:cubicBezTo>
                  <a:pt x="166113" y="366485"/>
                  <a:pt x="149779" y="420371"/>
                  <a:pt x="122793" y="441960"/>
                </a:cubicBezTo>
                <a:cubicBezTo>
                  <a:pt x="110249" y="451995"/>
                  <a:pt x="92313" y="452120"/>
                  <a:pt x="77073" y="457200"/>
                </a:cubicBezTo>
                <a:cubicBezTo>
                  <a:pt x="0" y="572809"/>
                  <a:pt x="24540" y="516188"/>
                  <a:pt x="61833" y="777240"/>
                </a:cubicBezTo>
                <a:cubicBezTo>
                  <a:pt x="64423" y="795372"/>
                  <a:pt x="76410" y="813873"/>
                  <a:pt x="92313" y="822960"/>
                </a:cubicBezTo>
                <a:cubicBezTo>
                  <a:pt x="114803" y="835811"/>
                  <a:pt x="143113" y="833120"/>
                  <a:pt x="168513" y="838200"/>
                </a:cubicBezTo>
                <a:cubicBezTo>
                  <a:pt x="183753" y="848360"/>
                  <a:pt x="204525" y="853148"/>
                  <a:pt x="214233" y="868680"/>
                </a:cubicBezTo>
                <a:cubicBezTo>
                  <a:pt x="231261" y="895925"/>
                  <a:pt x="234553" y="929640"/>
                  <a:pt x="244713" y="960120"/>
                </a:cubicBezTo>
                <a:cubicBezTo>
                  <a:pt x="249793" y="975360"/>
                  <a:pt x="256803" y="990088"/>
                  <a:pt x="259953" y="1005840"/>
                </a:cubicBezTo>
                <a:cubicBezTo>
                  <a:pt x="265033" y="1031240"/>
                  <a:pt x="260825" y="1060487"/>
                  <a:pt x="275193" y="1082040"/>
                </a:cubicBezTo>
                <a:cubicBezTo>
                  <a:pt x="284104" y="1095406"/>
                  <a:pt x="306545" y="1090096"/>
                  <a:pt x="320913" y="1097280"/>
                </a:cubicBezTo>
                <a:cubicBezTo>
                  <a:pt x="337296" y="1105471"/>
                  <a:pt x="349895" y="1120321"/>
                  <a:pt x="366633" y="1127760"/>
                </a:cubicBezTo>
                <a:cubicBezTo>
                  <a:pt x="395993" y="1140809"/>
                  <a:pt x="458073" y="1158240"/>
                  <a:pt x="458073" y="1158240"/>
                </a:cubicBezTo>
                <a:cubicBezTo>
                  <a:pt x="463153" y="1193800"/>
                  <a:pt x="458724" y="1232095"/>
                  <a:pt x="473313" y="1264920"/>
                </a:cubicBezTo>
                <a:cubicBezTo>
                  <a:pt x="480752" y="1281658"/>
                  <a:pt x="509946" y="1279497"/>
                  <a:pt x="519033" y="1295400"/>
                </a:cubicBezTo>
                <a:cubicBezTo>
                  <a:pt x="531884" y="1317890"/>
                  <a:pt x="514606" y="1354743"/>
                  <a:pt x="534273" y="1371600"/>
                </a:cubicBezTo>
                <a:cubicBezTo>
                  <a:pt x="557734" y="1391710"/>
                  <a:pt x="595172" y="1382141"/>
                  <a:pt x="625713" y="1386840"/>
                </a:cubicBezTo>
                <a:cubicBezTo>
                  <a:pt x="661216" y="1392302"/>
                  <a:pt x="696833" y="1397000"/>
                  <a:pt x="732393" y="1402080"/>
                </a:cubicBezTo>
                <a:cubicBezTo>
                  <a:pt x="737473" y="1422400"/>
                  <a:pt x="734549" y="1446684"/>
                  <a:pt x="747633" y="1463040"/>
                </a:cubicBezTo>
                <a:cubicBezTo>
                  <a:pt x="774116" y="1496144"/>
                  <a:pt x="870899" y="1465356"/>
                  <a:pt x="884793" y="1463040"/>
                </a:cubicBezTo>
                <a:cubicBezTo>
                  <a:pt x="902305" y="1410504"/>
                  <a:pt x="888674" y="1428679"/>
                  <a:pt x="915273" y="1402080"/>
                </a:cubicBezTo>
              </a:path>
            </a:pathLst>
          </a:custGeom>
          <a:ln w="76200">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26" name="Oval 25"/>
          <p:cNvSpPr/>
          <p:nvPr/>
        </p:nvSpPr>
        <p:spPr>
          <a:xfrm>
            <a:off x="4419600" y="3124200"/>
            <a:ext cx="152400" cy="1524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7" name="TextBox 26"/>
          <p:cNvSpPr txBox="1">
            <a:spLocks noChangeArrowheads="1"/>
          </p:cNvSpPr>
          <p:nvPr/>
        </p:nvSpPr>
        <p:spPr bwMode="auto">
          <a:xfrm>
            <a:off x="4038600" y="3276600"/>
            <a:ext cx="1066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1200" b="1">
                <a:solidFill>
                  <a:srgbClr val="0070C0"/>
                </a:solidFill>
              </a:rPr>
              <a:t>Cape Coast Castle</a:t>
            </a:r>
            <a:endParaRPr lang="en-US" sz="1200" b="1">
              <a:solidFill>
                <a:srgbClr val="0070C0"/>
              </a:solidFill>
            </a:endParaRPr>
          </a:p>
        </p:txBody>
      </p:sp>
      <p:sp>
        <p:nvSpPr>
          <p:cNvPr id="28" name="TextBox 27"/>
          <p:cNvSpPr txBox="1"/>
          <p:nvPr/>
        </p:nvSpPr>
        <p:spPr>
          <a:xfrm>
            <a:off x="4038600" y="2057400"/>
            <a:ext cx="1066800" cy="38100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n-GB" b="1" dirty="0"/>
              <a:t>Ghana</a:t>
            </a:r>
            <a:endParaRPr lang="en-US" b="1" dirty="0"/>
          </a:p>
        </p:txBody>
      </p:sp>
      <p:sp>
        <p:nvSpPr>
          <p:cNvPr id="29" name="Line Callout 1 28"/>
          <p:cNvSpPr/>
          <p:nvPr/>
        </p:nvSpPr>
        <p:spPr>
          <a:xfrm>
            <a:off x="3886200" y="304800"/>
            <a:ext cx="1524000" cy="1066800"/>
          </a:xfrm>
          <a:prstGeom prst="borderCallout1">
            <a:avLst>
              <a:gd name="adj1" fmla="val 18750"/>
              <a:gd name="adj2" fmla="val -8333"/>
              <a:gd name="adj3" fmla="val 173159"/>
              <a:gd name="adj4" fmla="val -33718"/>
            </a:avLst>
          </a:prstGeom>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600" dirty="0"/>
          </a:p>
          <a:p>
            <a:pPr algn="ctr">
              <a:defRPr/>
            </a:pPr>
            <a:r>
              <a:rPr lang="en-GB" dirty="0"/>
              <a:t>Forts were built along the African coast.</a:t>
            </a:r>
            <a:endParaRPr lang="en-US" dirty="0"/>
          </a:p>
          <a:p>
            <a:pPr algn="ctr">
              <a:defRPr/>
            </a:pPr>
            <a:endParaRPr lang="en-US" dirty="0"/>
          </a:p>
        </p:txBody>
      </p:sp>
      <p:sp>
        <p:nvSpPr>
          <p:cNvPr id="30" name="TextBox 29"/>
          <p:cNvSpPr txBox="1"/>
          <p:nvPr/>
        </p:nvSpPr>
        <p:spPr>
          <a:xfrm>
            <a:off x="457200" y="4114800"/>
            <a:ext cx="2743200" cy="338554"/>
          </a:xfrm>
          <a:prstGeom prst="rect">
            <a:avLst/>
          </a:prstGeom>
          <a:effectLst>
            <a:outerShdw blurRad="50800" dist="38100" dir="5400000" rotWithShape="0">
              <a:srgbClr val="000000">
                <a:alpha val="43137"/>
              </a:srgbClr>
            </a:outerShdw>
            <a:softEdge rad="127000"/>
          </a:effectLst>
        </p:spPr>
        <p:style>
          <a:lnRef idx="3">
            <a:schemeClr val="lt1"/>
          </a:lnRef>
          <a:fillRef idx="1">
            <a:schemeClr val="dk1"/>
          </a:fillRef>
          <a:effectRef idx="1">
            <a:schemeClr val="dk1"/>
          </a:effectRef>
          <a:fontRef idx="minor">
            <a:schemeClr val="lt1"/>
          </a:fontRef>
        </p:style>
        <p:txBody>
          <a:bodyPr>
            <a:spAutoFit/>
          </a:bodyPr>
          <a:lstStyle/>
          <a:p>
            <a:pPr algn="ctr">
              <a:defRPr/>
            </a:pPr>
            <a:r>
              <a:rPr lang="en-GB" sz="1600" dirty="0"/>
              <a:t>Cape Coast Castle today</a:t>
            </a:r>
            <a:endParaRPr lang="en-US" sz="1600" dirty="0"/>
          </a:p>
        </p:txBody>
      </p:sp>
      <p:sp>
        <p:nvSpPr>
          <p:cNvPr id="31" name="TextBox 30"/>
          <p:cNvSpPr txBox="1"/>
          <p:nvPr/>
        </p:nvSpPr>
        <p:spPr>
          <a:xfrm>
            <a:off x="381000" y="1871246"/>
            <a:ext cx="2743200" cy="338554"/>
          </a:xfrm>
          <a:prstGeom prst="rect">
            <a:avLst/>
          </a:prstGeom>
          <a:effectLst>
            <a:outerShdw blurRad="50800" dist="38100" dir="5400000" rotWithShape="0">
              <a:srgbClr val="000000">
                <a:alpha val="43137"/>
              </a:srgbClr>
            </a:outerShdw>
            <a:softEdge rad="127000"/>
          </a:effectLst>
        </p:spPr>
        <p:style>
          <a:lnRef idx="3">
            <a:schemeClr val="lt1"/>
          </a:lnRef>
          <a:fillRef idx="1">
            <a:schemeClr val="dk1"/>
          </a:fillRef>
          <a:effectRef idx="1">
            <a:schemeClr val="dk1"/>
          </a:effectRef>
          <a:fontRef idx="minor">
            <a:schemeClr val="lt1"/>
          </a:fontRef>
        </p:style>
        <p:txBody>
          <a:bodyPr>
            <a:spAutoFit/>
          </a:bodyPr>
          <a:lstStyle/>
          <a:p>
            <a:pPr algn="ctr">
              <a:defRPr/>
            </a:pPr>
            <a:r>
              <a:rPr lang="en-GB" sz="1600" dirty="0"/>
              <a:t>Cape Coast Castle today</a:t>
            </a:r>
            <a:endParaRPr lang="en-US" sz="1600" dirty="0"/>
          </a:p>
        </p:txBody>
      </p:sp>
      <p:sp>
        <p:nvSpPr>
          <p:cNvPr id="32" name="TextBox 31"/>
          <p:cNvSpPr txBox="1"/>
          <p:nvPr/>
        </p:nvSpPr>
        <p:spPr>
          <a:xfrm>
            <a:off x="6172200" y="118646"/>
            <a:ext cx="2743200" cy="338554"/>
          </a:xfrm>
          <a:prstGeom prst="rect">
            <a:avLst/>
          </a:prstGeom>
          <a:effectLst>
            <a:outerShdw blurRad="50800" dist="38100" dir="5400000" rotWithShape="0">
              <a:srgbClr val="000000">
                <a:alpha val="43137"/>
              </a:srgbClr>
            </a:outerShdw>
            <a:softEdge rad="127000"/>
          </a:effectLst>
        </p:spPr>
        <p:style>
          <a:lnRef idx="3">
            <a:schemeClr val="lt1"/>
          </a:lnRef>
          <a:fillRef idx="1">
            <a:schemeClr val="dk1"/>
          </a:fillRef>
          <a:effectRef idx="1">
            <a:schemeClr val="dk1"/>
          </a:effectRef>
          <a:fontRef idx="minor">
            <a:schemeClr val="lt1"/>
          </a:fontRef>
        </p:style>
        <p:txBody>
          <a:bodyPr>
            <a:spAutoFit/>
          </a:bodyPr>
          <a:lstStyle/>
          <a:p>
            <a:pPr algn="ctr">
              <a:defRPr/>
            </a:pPr>
            <a:r>
              <a:rPr lang="en-GB" sz="1600" dirty="0"/>
              <a:t>Cape Coast Castle today</a:t>
            </a:r>
            <a:endParaRPr lang="en-US" sz="1600" dirty="0"/>
          </a:p>
        </p:txBody>
      </p:sp>
      <p:sp>
        <p:nvSpPr>
          <p:cNvPr id="33" name="TextBox 32"/>
          <p:cNvSpPr txBox="1"/>
          <p:nvPr/>
        </p:nvSpPr>
        <p:spPr>
          <a:xfrm>
            <a:off x="304800" y="6400800"/>
            <a:ext cx="2743200" cy="338554"/>
          </a:xfrm>
          <a:prstGeom prst="rect">
            <a:avLst/>
          </a:prstGeom>
          <a:effectLst>
            <a:outerShdw blurRad="50800" dist="38100" dir="5400000" rotWithShape="0">
              <a:srgbClr val="000000">
                <a:alpha val="43137"/>
              </a:srgbClr>
            </a:outerShdw>
            <a:softEdge rad="127000"/>
          </a:effectLst>
        </p:spPr>
        <p:style>
          <a:lnRef idx="3">
            <a:schemeClr val="lt1"/>
          </a:lnRef>
          <a:fillRef idx="1">
            <a:schemeClr val="dk1"/>
          </a:fillRef>
          <a:effectRef idx="1">
            <a:schemeClr val="dk1"/>
          </a:effectRef>
          <a:fontRef idx="minor">
            <a:schemeClr val="lt1"/>
          </a:fontRef>
        </p:style>
        <p:txBody>
          <a:bodyPr>
            <a:spAutoFit/>
          </a:bodyPr>
          <a:lstStyle/>
          <a:p>
            <a:pPr algn="ctr">
              <a:defRPr/>
            </a:pPr>
            <a:r>
              <a:rPr lang="en-GB" sz="1600" dirty="0"/>
              <a:t>Cape Coast Castle 1500s</a:t>
            </a:r>
            <a:endParaRPr lang="en-US" sz="1600" dirty="0"/>
          </a:p>
        </p:txBody>
      </p:sp>
      <p:pic>
        <p:nvPicPr>
          <p:cNvPr id="34" name="There were.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extLst>
              <a:ext uri="{28A0092B-C50C-407E-A947-70E740481C1C}">
                <a14:useLocalDpi xmlns:a14="http://schemas.microsoft.com/office/drawing/2010/main" val="0"/>
              </a:ext>
            </a:extLst>
          </a:blip>
          <a:srcRect/>
          <a:stretch>
            <a:fillRect/>
          </a:stretch>
        </p:blipFill>
        <p:spPr bwMode="auto">
          <a:xfrm>
            <a:off x="4343400" y="47244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0800" y="0"/>
            <a:ext cx="9194800" cy="6858000"/>
          </a:xfrm>
          <a:prstGeom prst="rect">
            <a:avLst/>
          </a:prstGeom>
        </p:spPr>
      </p:pic>
      <p:sp>
        <p:nvSpPr>
          <p:cNvPr id="3" name="TextBox 2"/>
          <p:cNvSpPr txBox="1"/>
          <p:nvPr/>
        </p:nvSpPr>
        <p:spPr>
          <a:xfrm>
            <a:off x="4283075" y="287923"/>
            <a:ext cx="4403725" cy="12003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400" dirty="0" smtClean="0"/>
              <a:t>Cape Coast Castle was a fort where slaves were kept before being shipped to the Americas.</a:t>
            </a:r>
            <a:endParaRPr lang="en-GB" sz="2400" dirty="0"/>
          </a:p>
        </p:txBody>
      </p:sp>
      <p:pic>
        <p:nvPicPr>
          <p:cNvPr id="4" name="Picture 3"/>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0800" y="-27306"/>
            <a:ext cx="9194800" cy="6961505"/>
          </a:xfrm>
          <a:prstGeom prst="rect">
            <a:avLst/>
          </a:prstGeom>
        </p:spPr>
      </p:pic>
      <p:sp>
        <p:nvSpPr>
          <p:cNvPr id="35" name="TextBox 34"/>
          <p:cNvSpPr txBox="1"/>
          <p:nvPr/>
        </p:nvSpPr>
        <p:spPr>
          <a:xfrm>
            <a:off x="4435475" y="440323"/>
            <a:ext cx="4403725" cy="12003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400" dirty="0" smtClean="0"/>
              <a:t>One of the cells at Cape Coast Castle where were slaves were imprisoned.</a:t>
            </a:r>
            <a:endParaRPr lang="en-GB" sz="2400" dirty="0"/>
          </a:p>
        </p:txBody>
      </p:sp>
      <p:pic>
        <p:nvPicPr>
          <p:cNvPr id="5" name="Picture 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0800" y="-71439"/>
            <a:ext cx="7162800" cy="7005637"/>
          </a:xfrm>
          <a:prstGeom prst="rect">
            <a:avLst/>
          </a:prstGeom>
        </p:spPr>
      </p:pic>
      <p:sp>
        <p:nvSpPr>
          <p:cNvPr id="36" name="TextBox 35"/>
          <p:cNvSpPr txBox="1"/>
          <p:nvPr/>
        </p:nvSpPr>
        <p:spPr>
          <a:xfrm>
            <a:off x="6324600" y="441702"/>
            <a:ext cx="2743200" cy="526297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800" dirty="0" smtClean="0"/>
              <a:t>The ‘door of no return’ at Cape Coast Castle </a:t>
            </a:r>
            <a:r>
              <a:rPr lang="en-GB" sz="2800" dirty="0"/>
              <a:t>through which the slaves left the castle when they were shipped away. It was not possible for any of them to ever return to their </a:t>
            </a:r>
            <a:r>
              <a:rPr lang="en-GB" sz="2800" dirty="0" smtClean="0"/>
              <a:t>homeland.</a:t>
            </a:r>
            <a:endParaRPr lang="en-GB" sz="2800" dirty="0"/>
          </a:p>
        </p:txBody>
      </p:sp>
      <p:pic>
        <p:nvPicPr>
          <p:cNvPr id="6" name="Picture 5"/>
          <p:cNvPicPr>
            <a:picLocks noChangeAspect="1"/>
          </p:cNvPicPr>
          <p:nvPr/>
        </p:nvPicPr>
        <p:blipFill rotWithShape="1">
          <a:blip r:embed="rId24">
            <a:extLst>
              <a:ext uri="{28A0092B-C50C-407E-A947-70E740481C1C}">
                <a14:useLocalDpi xmlns:a14="http://schemas.microsoft.com/office/drawing/2010/main" val="0"/>
              </a:ext>
            </a:extLst>
          </a:blip>
          <a:srcRect t="5240"/>
          <a:stretch/>
        </p:blipFill>
        <p:spPr>
          <a:xfrm>
            <a:off x="-73820" y="-106949"/>
            <a:ext cx="9294019" cy="7041147"/>
          </a:xfrm>
          <a:prstGeom prst="rect">
            <a:avLst/>
          </a:prstGeom>
        </p:spPr>
      </p:pic>
      <p:sp>
        <p:nvSpPr>
          <p:cNvPr id="37" name="TextBox 36"/>
          <p:cNvSpPr txBox="1"/>
          <p:nvPr/>
        </p:nvSpPr>
        <p:spPr>
          <a:xfrm>
            <a:off x="4757738" y="413643"/>
            <a:ext cx="4005262" cy="138499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800" dirty="0" smtClean="0"/>
              <a:t>Cannon balls used to defend Cape Coast Castle.</a:t>
            </a:r>
            <a:endParaRPr lang="en-GB" sz="2800"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25610"/>
                                        </p:tgtEl>
                                        <p:attrNameLst>
                                          <p:attrName>style.visibility</p:attrName>
                                        </p:attrNameLst>
                                      </p:cBhvr>
                                      <p:to>
                                        <p:strVal val="visible"/>
                                      </p:to>
                                    </p:set>
                                    <p:anim calcmode="lin" valueType="num">
                                      <p:cBhvr>
                                        <p:cTn id="7" dur="500" fill="hold"/>
                                        <p:tgtEl>
                                          <p:spTgt spid="25610"/>
                                        </p:tgtEl>
                                        <p:attrNameLst>
                                          <p:attrName>ppt_w</p:attrName>
                                        </p:attrNameLst>
                                      </p:cBhvr>
                                      <p:tavLst>
                                        <p:tav tm="0">
                                          <p:val>
                                            <p:fltVal val="0"/>
                                          </p:val>
                                        </p:tav>
                                        <p:tav tm="100000">
                                          <p:val>
                                            <p:strVal val="#ppt_w"/>
                                          </p:val>
                                        </p:tav>
                                      </p:tavLst>
                                    </p:anim>
                                    <p:anim calcmode="lin" valueType="num">
                                      <p:cBhvr>
                                        <p:cTn id="8" dur="500" fill="hold"/>
                                        <p:tgtEl>
                                          <p:spTgt spid="25610"/>
                                        </p:tgtEl>
                                        <p:attrNameLst>
                                          <p:attrName>ppt_h</p:attrName>
                                        </p:attrNameLst>
                                      </p:cBhvr>
                                      <p:tavLst>
                                        <p:tav tm="0">
                                          <p:val>
                                            <p:fltVal val="0"/>
                                          </p:val>
                                        </p:tav>
                                        <p:tav tm="100000">
                                          <p:val>
                                            <p:strVal val="#ppt_h"/>
                                          </p:val>
                                        </p:tav>
                                      </p:tavLst>
                                    </p:anim>
                                    <p:animEffect transition="in" filter="fade">
                                      <p:cBhvr>
                                        <p:cTn id="9" dur="500"/>
                                        <p:tgtEl>
                                          <p:spTgt spid="25610"/>
                                        </p:tgtEl>
                                      </p:cBhvr>
                                    </p:animEffect>
                                  </p:childTnLst>
                                </p:cTn>
                              </p:par>
                              <p:par>
                                <p:cTn id="10" presetID="29"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ppt_x</p:attrName>
                                        </p:attrNameLst>
                                      </p:cBhvr>
                                      <p:tavLst>
                                        <p:tav tm="0">
                                          <p:val>
                                            <p:strVal val="#ppt_x-.2"/>
                                          </p:val>
                                        </p:tav>
                                        <p:tav tm="100000">
                                          <p:val>
                                            <p:strVal val="#ppt_x"/>
                                          </p:val>
                                        </p:tav>
                                      </p:tavLst>
                                    </p:anim>
                                    <p:anim calcmode="lin" valueType="num">
                                      <p:cBhvr>
                                        <p:cTn id="13"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par>
                                <p:cTn id="22" presetID="1" presetClass="mediacall" presetSubtype="0" fill="hold" nodeType="withEffect">
                                  <p:stCondLst>
                                    <p:cond delay="0"/>
                                  </p:stCondLst>
                                  <p:childTnLst>
                                    <p:cmd type="call" cmd="playFrom(0.0)">
                                      <p:cBhvr>
                                        <p:cTn id="23" dur="29860" fill="hold"/>
                                        <p:tgtEl>
                                          <p:spTgt spid="34"/>
                                        </p:tgtEl>
                                      </p:cBhvr>
                                    </p:cmd>
                                  </p:childTnLst>
                                </p:cTn>
                              </p:par>
                            </p:childTnLst>
                          </p:cTn>
                        </p:par>
                      </p:childTnLst>
                    </p:cTn>
                  </p:par>
                  <p:par>
                    <p:cTn id="24" fill="hold" nodeType="clickPar">
                      <p:stCondLst>
                        <p:cond delay="indefinite"/>
                      </p:stCondLst>
                      <p:childTnLst>
                        <p:par>
                          <p:cTn id="25" fill="hold" nodeType="withGroup">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 calcmode="lin" valueType="num">
                                      <p:cBhvr>
                                        <p:cTn id="30" dur="500" fill="hold"/>
                                        <p:tgtEl>
                                          <p:spTgt spid="28"/>
                                        </p:tgtEl>
                                        <p:attrNameLst>
                                          <p:attrName>style.rotation</p:attrName>
                                        </p:attrNameLst>
                                      </p:cBhvr>
                                      <p:tavLst>
                                        <p:tav tm="0">
                                          <p:val>
                                            <p:fltVal val="360"/>
                                          </p:val>
                                        </p:tav>
                                        <p:tav tm="100000">
                                          <p:val>
                                            <p:fltVal val="0"/>
                                          </p:val>
                                        </p:tav>
                                      </p:tavLst>
                                    </p:anim>
                                    <p:animEffect transition="in" filter="fade">
                                      <p:cBhvr>
                                        <p:cTn id="31" dur="500"/>
                                        <p:tgtEl>
                                          <p:spTgt spid="28"/>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 calcmode="lin" valueType="num">
                                      <p:cBhvr>
                                        <p:cTn id="36" dur="500" fill="hold"/>
                                        <p:tgtEl>
                                          <p:spTgt spid="21"/>
                                        </p:tgtEl>
                                        <p:attrNameLst>
                                          <p:attrName>style.rotation</p:attrName>
                                        </p:attrNameLst>
                                      </p:cBhvr>
                                      <p:tavLst>
                                        <p:tav tm="0">
                                          <p:val>
                                            <p:fltVal val="360"/>
                                          </p:val>
                                        </p:tav>
                                        <p:tav tm="100000">
                                          <p:val>
                                            <p:fltVal val="0"/>
                                          </p:val>
                                        </p:tav>
                                      </p:tavLst>
                                    </p:anim>
                                    <p:animEffect transition="in" filter="fade">
                                      <p:cBhvr>
                                        <p:cTn id="37" dur="500"/>
                                        <p:tgtEl>
                                          <p:spTgt spid="2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right)">
                                      <p:cBhvr>
                                        <p:cTn id="42" dur="175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3000"/>
                                        <p:tgtEl>
                                          <p:spTgt spid="25"/>
                                        </p:tgtEl>
                                      </p:cBhvr>
                                    </p:animEffect>
                                  </p:childTnLst>
                                  <p:subTnLst>
                                    <p:audio>
                                      <p:cMediaNode>
                                        <p:cTn display="0" masterRel="sameClick">
                                          <p:stCondLst>
                                            <p:cond evt="begin" delay="0">
                                              <p:tn val="45"/>
                                            </p:cond>
                                          </p:stCondLst>
                                          <p:endCondLst>
                                            <p:cond evt="onStopAudio" delay="0">
                                              <p:tgtEl>
                                                <p:sldTgt/>
                                              </p:tgtEl>
                                            </p:cond>
                                          </p:endCondLst>
                                        </p:cTn>
                                        <p:tgtEl>
                                          <p:sndTgt r:embed="rId5" name="chimes.wav"/>
                                        </p:tgtEl>
                                      </p:cMediaNode>
                                    </p:audio>
                                  </p:subTnLst>
                                </p:cTn>
                              </p:par>
                            </p:childTnLst>
                          </p:cTn>
                        </p:par>
                      </p:childTnLst>
                    </p:cTn>
                  </p:par>
                  <p:par>
                    <p:cTn id="48" fill="hold" nodeType="clickPar">
                      <p:stCondLst>
                        <p:cond delay="indefinite"/>
                      </p:stCondLst>
                      <p:childTnLst>
                        <p:par>
                          <p:cTn id="49" fill="hold" nodeType="withGroup">
                            <p:stCondLst>
                              <p:cond delay="0"/>
                            </p:stCondLst>
                            <p:childTnLst>
                              <p:par>
                                <p:cTn id="50" presetID="30"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800" decel="100000"/>
                                        <p:tgtEl>
                                          <p:spTgt spid="26"/>
                                        </p:tgtEl>
                                      </p:cBhvr>
                                    </p:animEffect>
                                    <p:anim calcmode="lin" valueType="num">
                                      <p:cBhvr>
                                        <p:cTn id="53" dur="800" decel="100000" fill="hold"/>
                                        <p:tgtEl>
                                          <p:spTgt spid="26"/>
                                        </p:tgtEl>
                                        <p:attrNameLst>
                                          <p:attrName>style.rotation</p:attrName>
                                        </p:attrNameLst>
                                      </p:cBhvr>
                                      <p:tavLst>
                                        <p:tav tm="0">
                                          <p:val>
                                            <p:fltVal val="-90"/>
                                          </p:val>
                                        </p:tav>
                                        <p:tav tm="100000">
                                          <p:val>
                                            <p:fltVal val="0"/>
                                          </p:val>
                                        </p:tav>
                                      </p:tavLst>
                                    </p:anim>
                                    <p:anim calcmode="lin" valueType="num">
                                      <p:cBhvr>
                                        <p:cTn id="54" dur="800" decel="100000" fill="hold"/>
                                        <p:tgtEl>
                                          <p:spTgt spid="26"/>
                                        </p:tgtEl>
                                        <p:attrNameLst>
                                          <p:attrName>ppt_x</p:attrName>
                                        </p:attrNameLst>
                                      </p:cBhvr>
                                      <p:tavLst>
                                        <p:tav tm="0">
                                          <p:val>
                                            <p:strVal val="#ppt_x+0.4"/>
                                          </p:val>
                                        </p:tav>
                                        <p:tav tm="100000">
                                          <p:val>
                                            <p:strVal val="#ppt_x-0.05"/>
                                          </p:val>
                                        </p:tav>
                                      </p:tavLst>
                                    </p:anim>
                                    <p:anim calcmode="lin" valueType="num">
                                      <p:cBhvr>
                                        <p:cTn id="55" dur="800" decel="100000" fill="hold"/>
                                        <p:tgtEl>
                                          <p:spTgt spid="26"/>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26"/>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26"/>
                                        </p:tgtEl>
                                        <p:attrNameLst>
                                          <p:attrName>ppt_y</p:attrName>
                                        </p:attrNameLst>
                                      </p:cBhvr>
                                      <p:tavLst>
                                        <p:tav tm="0">
                                          <p:val>
                                            <p:strVal val="#ppt_y+0.1"/>
                                          </p:val>
                                        </p:tav>
                                        <p:tav tm="100000">
                                          <p:val>
                                            <p:strVal val="#ppt_y"/>
                                          </p:val>
                                        </p:tav>
                                      </p:tavLst>
                                    </p:anim>
                                  </p:childTnLst>
                                </p:cTn>
                              </p:par>
                              <p:par>
                                <p:cTn id="58" presetID="30" presetClass="entr" presetSubtype="0"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800" decel="100000"/>
                                        <p:tgtEl>
                                          <p:spTgt spid="27"/>
                                        </p:tgtEl>
                                      </p:cBhvr>
                                    </p:animEffect>
                                    <p:anim calcmode="lin" valueType="num">
                                      <p:cBhvr>
                                        <p:cTn id="61" dur="800" decel="100000" fill="hold"/>
                                        <p:tgtEl>
                                          <p:spTgt spid="27"/>
                                        </p:tgtEl>
                                        <p:attrNameLst>
                                          <p:attrName>style.rotation</p:attrName>
                                        </p:attrNameLst>
                                      </p:cBhvr>
                                      <p:tavLst>
                                        <p:tav tm="0">
                                          <p:val>
                                            <p:fltVal val="-90"/>
                                          </p:val>
                                        </p:tav>
                                        <p:tav tm="100000">
                                          <p:val>
                                            <p:fltVal val="0"/>
                                          </p:val>
                                        </p:tav>
                                      </p:tavLst>
                                    </p:anim>
                                    <p:anim calcmode="lin" valueType="num">
                                      <p:cBhvr>
                                        <p:cTn id="62" dur="800" decel="100000" fill="hold"/>
                                        <p:tgtEl>
                                          <p:spTgt spid="27"/>
                                        </p:tgtEl>
                                        <p:attrNameLst>
                                          <p:attrName>ppt_x</p:attrName>
                                        </p:attrNameLst>
                                      </p:cBhvr>
                                      <p:tavLst>
                                        <p:tav tm="0">
                                          <p:val>
                                            <p:strVal val="#ppt_x+0.4"/>
                                          </p:val>
                                        </p:tav>
                                        <p:tav tm="100000">
                                          <p:val>
                                            <p:strVal val="#ppt_x-0.05"/>
                                          </p:val>
                                        </p:tav>
                                      </p:tavLst>
                                    </p:anim>
                                    <p:anim calcmode="lin" valueType="num">
                                      <p:cBhvr>
                                        <p:cTn id="63" dur="800" decel="100000" fill="hold"/>
                                        <p:tgtEl>
                                          <p:spTgt spid="27"/>
                                        </p:tgtEl>
                                        <p:attrNameLst>
                                          <p:attrName>ppt_y</p:attrName>
                                        </p:attrNameLst>
                                      </p:cBhvr>
                                      <p:tavLst>
                                        <p:tav tm="0">
                                          <p:val>
                                            <p:strVal val="#ppt_y-0.4"/>
                                          </p:val>
                                        </p:tav>
                                        <p:tav tm="100000">
                                          <p:val>
                                            <p:strVal val="#ppt_y+0.1"/>
                                          </p:val>
                                        </p:tav>
                                      </p:tavLst>
                                    </p:anim>
                                    <p:anim calcmode="lin" valueType="num">
                                      <p:cBhvr>
                                        <p:cTn id="64"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65"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31" presetClass="entr" presetSubtype="0" fill="hold" nodeType="clickEffect">
                                  <p:stCondLst>
                                    <p:cond delay="0"/>
                                  </p:stCondLst>
                                  <p:iterate type="lt">
                                    <p:tmPct val="5000"/>
                                  </p:iterate>
                                  <p:childTnLst>
                                    <p:set>
                                      <p:cBhvr>
                                        <p:cTn id="69" dur="1" fill="hold">
                                          <p:stCondLst>
                                            <p:cond delay="0"/>
                                          </p:stCondLst>
                                        </p:cTn>
                                        <p:tgtEl>
                                          <p:spTgt spid="26635"/>
                                        </p:tgtEl>
                                        <p:attrNameLst>
                                          <p:attrName>style.visibility</p:attrName>
                                        </p:attrNameLst>
                                      </p:cBhvr>
                                      <p:to>
                                        <p:strVal val="visible"/>
                                      </p:to>
                                    </p:set>
                                    <p:anim calcmode="lin" valueType="num">
                                      <p:cBhvr>
                                        <p:cTn id="70" dur="1000" fill="hold"/>
                                        <p:tgtEl>
                                          <p:spTgt spid="26635"/>
                                        </p:tgtEl>
                                        <p:attrNameLst>
                                          <p:attrName>ppt_w</p:attrName>
                                        </p:attrNameLst>
                                      </p:cBhvr>
                                      <p:tavLst>
                                        <p:tav tm="0">
                                          <p:val>
                                            <p:fltVal val="0"/>
                                          </p:val>
                                        </p:tav>
                                        <p:tav tm="100000">
                                          <p:val>
                                            <p:strVal val="#ppt_w"/>
                                          </p:val>
                                        </p:tav>
                                      </p:tavLst>
                                    </p:anim>
                                    <p:anim calcmode="lin" valueType="num">
                                      <p:cBhvr>
                                        <p:cTn id="71" dur="1000" fill="hold"/>
                                        <p:tgtEl>
                                          <p:spTgt spid="26635"/>
                                        </p:tgtEl>
                                        <p:attrNameLst>
                                          <p:attrName>ppt_h</p:attrName>
                                        </p:attrNameLst>
                                      </p:cBhvr>
                                      <p:tavLst>
                                        <p:tav tm="0">
                                          <p:val>
                                            <p:fltVal val="0"/>
                                          </p:val>
                                        </p:tav>
                                        <p:tav tm="100000">
                                          <p:val>
                                            <p:strVal val="#ppt_h"/>
                                          </p:val>
                                        </p:tav>
                                      </p:tavLst>
                                    </p:anim>
                                    <p:anim calcmode="lin" valueType="num">
                                      <p:cBhvr>
                                        <p:cTn id="72" dur="1000" fill="hold"/>
                                        <p:tgtEl>
                                          <p:spTgt spid="26635"/>
                                        </p:tgtEl>
                                        <p:attrNameLst>
                                          <p:attrName>style.rotation</p:attrName>
                                        </p:attrNameLst>
                                      </p:cBhvr>
                                      <p:tavLst>
                                        <p:tav tm="0">
                                          <p:val>
                                            <p:fltVal val="90"/>
                                          </p:val>
                                        </p:tav>
                                        <p:tav tm="100000">
                                          <p:val>
                                            <p:fltVal val="0"/>
                                          </p:val>
                                        </p:tav>
                                      </p:tavLst>
                                    </p:anim>
                                    <p:animEffect transition="in" filter="fade">
                                      <p:cBhvr>
                                        <p:cTn id="73" dur="1000"/>
                                        <p:tgtEl>
                                          <p:spTgt spid="26635"/>
                                        </p:tgtEl>
                                      </p:cBhvr>
                                    </p:animEffect>
                                  </p:childTnLst>
                                  <p:subTnLst>
                                    <p:audio>
                                      <p:cMediaNode>
                                        <p:cTn display="0" masterRel="sameClick">
                                          <p:stCondLst>
                                            <p:cond evt="begin" delay="0">
                                              <p:tn val="68"/>
                                            </p:cond>
                                          </p:stCondLst>
                                          <p:endCondLst>
                                            <p:cond evt="onStopAudio" delay="0">
                                              <p:tgtEl>
                                                <p:sldTgt/>
                                              </p:tgtEl>
                                            </p:cond>
                                          </p:endCondLst>
                                        </p:cTn>
                                        <p:tgtEl>
                                          <p:sndTgt r:embed="rId6" name="arrow.wav"/>
                                        </p:tgtEl>
                                      </p:cMediaNode>
                                    </p:audio>
                                  </p:subTnLst>
                                </p:cTn>
                              </p:par>
                              <p:par>
                                <p:cTn id="74" presetID="29"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 calcmode="lin" valueType="num">
                                      <p:cBhvr>
                                        <p:cTn id="76" dur="1000" fill="hold"/>
                                        <p:tgtEl>
                                          <p:spTgt spid="31"/>
                                        </p:tgtEl>
                                        <p:attrNameLst>
                                          <p:attrName>ppt_x</p:attrName>
                                        </p:attrNameLst>
                                      </p:cBhvr>
                                      <p:tavLst>
                                        <p:tav tm="0">
                                          <p:val>
                                            <p:strVal val="#ppt_x-.2"/>
                                          </p:val>
                                        </p:tav>
                                        <p:tav tm="100000">
                                          <p:val>
                                            <p:strVal val="#ppt_x"/>
                                          </p:val>
                                        </p:tav>
                                      </p:tavLst>
                                    </p:anim>
                                    <p:anim calcmode="lin" valueType="num">
                                      <p:cBhvr>
                                        <p:cTn id="77" dur="1000" fill="hold"/>
                                        <p:tgtEl>
                                          <p:spTgt spid="31"/>
                                        </p:tgtEl>
                                        <p:attrNameLst>
                                          <p:attrName>ppt_y</p:attrName>
                                        </p:attrNameLst>
                                      </p:cBhvr>
                                      <p:tavLst>
                                        <p:tav tm="0">
                                          <p:val>
                                            <p:strVal val="#ppt_y"/>
                                          </p:val>
                                        </p:tav>
                                        <p:tav tm="100000">
                                          <p:val>
                                            <p:strVal val="#ppt_y"/>
                                          </p:val>
                                        </p:tav>
                                      </p:tavLst>
                                    </p:anim>
                                    <p:animEffect transition="in" filter="wipe(right)" prLst="gradientSize: 0.1">
                                      <p:cBhvr>
                                        <p:cTn id="78" dur="1000"/>
                                        <p:tgtEl>
                                          <p:spTgt spid="31"/>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1" presetClass="entr" presetSubtype="0" fill="hold" nodeType="clickEffect">
                                  <p:stCondLst>
                                    <p:cond delay="0"/>
                                  </p:stCondLst>
                                  <p:iterate type="lt">
                                    <p:tmPct val="5000"/>
                                  </p:iterate>
                                  <p:childTnLst>
                                    <p:set>
                                      <p:cBhvr>
                                        <p:cTn id="82" dur="1" fill="hold">
                                          <p:stCondLst>
                                            <p:cond delay="0"/>
                                          </p:stCondLst>
                                        </p:cTn>
                                        <p:tgtEl>
                                          <p:spTgt spid="26636"/>
                                        </p:tgtEl>
                                        <p:attrNameLst>
                                          <p:attrName>style.visibility</p:attrName>
                                        </p:attrNameLst>
                                      </p:cBhvr>
                                      <p:to>
                                        <p:strVal val="visible"/>
                                      </p:to>
                                    </p:set>
                                    <p:anim calcmode="lin" valueType="num">
                                      <p:cBhvr>
                                        <p:cTn id="83" dur="1000" fill="hold"/>
                                        <p:tgtEl>
                                          <p:spTgt spid="26636"/>
                                        </p:tgtEl>
                                        <p:attrNameLst>
                                          <p:attrName>ppt_w</p:attrName>
                                        </p:attrNameLst>
                                      </p:cBhvr>
                                      <p:tavLst>
                                        <p:tav tm="0">
                                          <p:val>
                                            <p:fltVal val="0"/>
                                          </p:val>
                                        </p:tav>
                                        <p:tav tm="100000">
                                          <p:val>
                                            <p:strVal val="#ppt_w"/>
                                          </p:val>
                                        </p:tav>
                                      </p:tavLst>
                                    </p:anim>
                                    <p:anim calcmode="lin" valueType="num">
                                      <p:cBhvr>
                                        <p:cTn id="84" dur="1000" fill="hold"/>
                                        <p:tgtEl>
                                          <p:spTgt spid="26636"/>
                                        </p:tgtEl>
                                        <p:attrNameLst>
                                          <p:attrName>ppt_h</p:attrName>
                                        </p:attrNameLst>
                                      </p:cBhvr>
                                      <p:tavLst>
                                        <p:tav tm="0">
                                          <p:val>
                                            <p:fltVal val="0"/>
                                          </p:val>
                                        </p:tav>
                                        <p:tav tm="100000">
                                          <p:val>
                                            <p:strVal val="#ppt_h"/>
                                          </p:val>
                                        </p:tav>
                                      </p:tavLst>
                                    </p:anim>
                                    <p:anim calcmode="lin" valueType="num">
                                      <p:cBhvr>
                                        <p:cTn id="85" dur="1000" fill="hold"/>
                                        <p:tgtEl>
                                          <p:spTgt spid="26636"/>
                                        </p:tgtEl>
                                        <p:attrNameLst>
                                          <p:attrName>style.rotation</p:attrName>
                                        </p:attrNameLst>
                                      </p:cBhvr>
                                      <p:tavLst>
                                        <p:tav tm="0">
                                          <p:val>
                                            <p:fltVal val="90"/>
                                          </p:val>
                                        </p:tav>
                                        <p:tav tm="100000">
                                          <p:val>
                                            <p:fltVal val="0"/>
                                          </p:val>
                                        </p:tav>
                                      </p:tavLst>
                                    </p:anim>
                                    <p:animEffect transition="in" filter="fade">
                                      <p:cBhvr>
                                        <p:cTn id="86" dur="1000"/>
                                        <p:tgtEl>
                                          <p:spTgt spid="26636"/>
                                        </p:tgtEl>
                                      </p:cBhvr>
                                    </p:animEffect>
                                  </p:childTnLst>
                                  <p:subTnLst>
                                    <p:audio>
                                      <p:cMediaNode>
                                        <p:cTn display="0" masterRel="sameClick">
                                          <p:stCondLst>
                                            <p:cond evt="begin" delay="0">
                                              <p:tn val="81"/>
                                            </p:cond>
                                          </p:stCondLst>
                                          <p:endCondLst>
                                            <p:cond evt="onStopAudio" delay="0">
                                              <p:tgtEl>
                                                <p:sldTgt/>
                                              </p:tgtEl>
                                            </p:cond>
                                          </p:endCondLst>
                                        </p:cTn>
                                        <p:tgtEl>
                                          <p:sndTgt r:embed="rId6" name="arrow.wav"/>
                                        </p:tgtEl>
                                      </p:cMediaNode>
                                    </p:audio>
                                  </p:subTnLst>
                                </p:cTn>
                              </p:par>
                              <p:par>
                                <p:cTn id="87" presetID="29" presetClass="entr" presetSubtype="0" fill="hold" nodeType="with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p:cTn id="89" dur="1000" fill="hold"/>
                                        <p:tgtEl>
                                          <p:spTgt spid="30"/>
                                        </p:tgtEl>
                                        <p:attrNameLst>
                                          <p:attrName>ppt_x</p:attrName>
                                        </p:attrNameLst>
                                      </p:cBhvr>
                                      <p:tavLst>
                                        <p:tav tm="0">
                                          <p:val>
                                            <p:strVal val="#ppt_x-.2"/>
                                          </p:val>
                                        </p:tav>
                                        <p:tav tm="100000">
                                          <p:val>
                                            <p:strVal val="#ppt_x"/>
                                          </p:val>
                                        </p:tav>
                                      </p:tavLst>
                                    </p:anim>
                                    <p:anim calcmode="lin" valueType="num">
                                      <p:cBhvr>
                                        <p:cTn id="90"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91" dur="1000"/>
                                        <p:tgtEl>
                                          <p:spTgt spid="30"/>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31" presetClass="entr" presetSubtype="0" fill="hold" nodeType="clickEffect">
                                  <p:stCondLst>
                                    <p:cond delay="0"/>
                                  </p:stCondLst>
                                  <p:iterate type="lt">
                                    <p:tmPct val="5000"/>
                                  </p:iterate>
                                  <p:childTnLst>
                                    <p:set>
                                      <p:cBhvr>
                                        <p:cTn id="95" dur="1" fill="hold">
                                          <p:stCondLst>
                                            <p:cond delay="0"/>
                                          </p:stCondLst>
                                        </p:cTn>
                                        <p:tgtEl>
                                          <p:spTgt spid="26637"/>
                                        </p:tgtEl>
                                        <p:attrNameLst>
                                          <p:attrName>style.visibility</p:attrName>
                                        </p:attrNameLst>
                                      </p:cBhvr>
                                      <p:to>
                                        <p:strVal val="visible"/>
                                      </p:to>
                                    </p:set>
                                    <p:anim calcmode="lin" valueType="num">
                                      <p:cBhvr>
                                        <p:cTn id="96" dur="1000" fill="hold"/>
                                        <p:tgtEl>
                                          <p:spTgt spid="26637"/>
                                        </p:tgtEl>
                                        <p:attrNameLst>
                                          <p:attrName>ppt_w</p:attrName>
                                        </p:attrNameLst>
                                      </p:cBhvr>
                                      <p:tavLst>
                                        <p:tav tm="0">
                                          <p:val>
                                            <p:fltVal val="0"/>
                                          </p:val>
                                        </p:tav>
                                        <p:tav tm="100000">
                                          <p:val>
                                            <p:strVal val="#ppt_w"/>
                                          </p:val>
                                        </p:tav>
                                      </p:tavLst>
                                    </p:anim>
                                    <p:anim calcmode="lin" valueType="num">
                                      <p:cBhvr>
                                        <p:cTn id="97" dur="1000" fill="hold"/>
                                        <p:tgtEl>
                                          <p:spTgt spid="26637"/>
                                        </p:tgtEl>
                                        <p:attrNameLst>
                                          <p:attrName>ppt_h</p:attrName>
                                        </p:attrNameLst>
                                      </p:cBhvr>
                                      <p:tavLst>
                                        <p:tav tm="0">
                                          <p:val>
                                            <p:fltVal val="0"/>
                                          </p:val>
                                        </p:tav>
                                        <p:tav tm="100000">
                                          <p:val>
                                            <p:strVal val="#ppt_h"/>
                                          </p:val>
                                        </p:tav>
                                      </p:tavLst>
                                    </p:anim>
                                    <p:anim calcmode="lin" valueType="num">
                                      <p:cBhvr>
                                        <p:cTn id="98" dur="1000" fill="hold"/>
                                        <p:tgtEl>
                                          <p:spTgt spid="26637"/>
                                        </p:tgtEl>
                                        <p:attrNameLst>
                                          <p:attrName>style.rotation</p:attrName>
                                        </p:attrNameLst>
                                      </p:cBhvr>
                                      <p:tavLst>
                                        <p:tav tm="0">
                                          <p:val>
                                            <p:fltVal val="90"/>
                                          </p:val>
                                        </p:tav>
                                        <p:tav tm="100000">
                                          <p:val>
                                            <p:fltVal val="0"/>
                                          </p:val>
                                        </p:tav>
                                      </p:tavLst>
                                    </p:anim>
                                    <p:animEffect transition="in" filter="fade">
                                      <p:cBhvr>
                                        <p:cTn id="99" dur="1000"/>
                                        <p:tgtEl>
                                          <p:spTgt spid="26637"/>
                                        </p:tgtEl>
                                      </p:cBhvr>
                                    </p:animEffect>
                                  </p:childTnLst>
                                  <p:subTnLst>
                                    <p:audio>
                                      <p:cMediaNode>
                                        <p:cTn display="0" masterRel="sameClick">
                                          <p:stCondLst>
                                            <p:cond evt="begin" delay="0">
                                              <p:tn val="94"/>
                                            </p:cond>
                                          </p:stCondLst>
                                          <p:endCondLst>
                                            <p:cond evt="onStopAudio" delay="0">
                                              <p:tgtEl>
                                                <p:sldTgt/>
                                              </p:tgtEl>
                                            </p:cond>
                                          </p:endCondLst>
                                        </p:cTn>
                                        <p:tgtEl>
                                          <p:sndTgt r:embed="rId6" name="arrow.wav"/>
                                        </p:tgtEl>
                                      </p:cMediaNode>
                                    </p:audio>
                                  </p:subTnLst>
                                </p:cTn>
                              </p:par>
                              <p:par>
                                <p:cTn id="100" presetID="29" presetClass="entr" presetSubtype="0" fill="hold" nodeType="withEffect">
                                  <p:stCondLst>
                                    <p:cond delay="0"/>
                                  </p:stCondLst>
                                  <p:childTnLst>
                                    <p:set>
                                      <p:cBhvr>
                                        <p:cTn id="101" dur="1" fill="hold">
                                          <p:stCondLst>
                                            <p:cond delay="0"/>
                                          </p:stCondLst>
                                        </p:cTn>
                                        <p:tgtEl>
                                          <p:spTgt spid="32"/>
                                        </p:tgtEl>
                                        <p:attrNameLst>
                                          <p:attrName>style.visibility</p:attrName>
                                        </p:attrNameLst>
                                      </p:cBhvr>
                                      <p:to>
                                        <p:strVal val="visible"/>
                                      </p:to>
                                    </p:set>
                                    <p:anim calcmode="lin" valueType="num">
                                      <p:cBhvr>
                                        <p:cTn id="102" dur="1000" fill="hold"/>
                                        <p:tgtEl>
                                          <p:spTgt spid="32"/>
                                        </p:tgtEl>
                                        <p:attrNameLst>
                                          <p:attrName>ppt_x</p:attrName>
                                        </p:attrNameLst>
                                      </p:cBhvr>
                                      <p:tavLst>
                                        <p:tav tm="0">
                                          <p:val>
                                            <p:strVal val="#ppt_x-.2"/>
                                          </p:val>
                                        </p:tav>
                                        <p:tav tm="100000">
                                          <p:val>
                                            <p:strVal val="#ppt_x"/>
                                          </p:val>
                                        </p:tav>
                                      </p:tavLst>
                                    </p:anim>
                                    <p:anim calcmode="lin" valueType="num">
                                      <p:cBhvr>
                                        <p:cTn id="103" dur="10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104" dur="1000"/>
                                        <p:tgtEl>
                                          <p:spTgt spid="32"/>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31" presetClass="entr" presetSubtype="0" fill="hold" nodeType="clickEffect">
                                  <p:stCondLst>
                                    <p:cond delay="0"/>
                                  </p:stCondLst>
                                  <p:iterate type="lt">
                                    <p:tmPct val="5000"/>
                                  </p:iterate>
                                  <p:childTnLst>
                                    <p:set>
                                      <p:cBhvr>
                                        <p:cTn id="108" dur="1" fill="hold">
                                          <p:stCondLst>
                                            <p:cond delay="0"/>
                                          </p:stCondLst>
                                        </p:cTn>
                                        <p:tgtEl>
                                          <p:spTgt spid="26638"/>
                                        </p:tgtEl>
                                        <p:attrNameLst>
                                          <p:attrName>style.visibility</p:attrName>
                                        </p:attrNameLst>
                                      </p:cBhvr>
                                      <p:to>
                                        <p:strVal val="visible"/>
                                      </p:to>
                                    </p:set>
                                    <p:anim calcmode="lin" valueType="num">
                                      <p:cBhvr>
                                        <p:cTn id="109" dur="1000" fill="hold"/>
                                        <p:tgtEl>
                                          <p:spTgt spid="26638"/>
                                        </p:tgtEl>
                                        <p:attrNameLst>
                                          <p:attrName>ppt_w</p:attrName>
                                        </p:attrNameLst>
                                      </p:cBhvr>
                                      <p:tavLst>
                                        <p:tav tm="0">
                                          <p:val>
                                            <p:fltVal val="0"/>
                                          </p:val>
                                        </p:tav>
                                        <p:tav tm="100000">
                                          <p:val>
                                            <p:strVal val="#ppt_w"/>
                                          </p:val>
                                        </p:tav>
                                      </p:tavLst>
                                    </p:anim>
                                    <p:anim calcmode="lin" valueType="num">
                                      <p:cBhvr>
                                        <p:cTn id="110" dur="1000" fill="hold"/>
                                        <p:tgtEl>
                                          <p:spTgt spid="26638"/>
                                        </p:tgtEl>
                                        <p:attrNameLst>
                                          <p:attrName>ppt_h</p:attrName>
                                        </p:attrNameLst>
                                      </p:cBhvr>
                                      <p:tavLst>
                                        <p:tav tm="0">
                                          <p:val>
                                            <p:fltVal val="0"/>
                                          </p:val>
                                        </p:tav>
                                        <p:tav tm="100000">
                                          <p:val>
                                            <p:strVal val="#ppt_h"/>
                                          </p:val>
                                        </p:tav>
                                      </p:tavLst>
                                    </p:anim>
                                    <p:anim calcmode="lin" valueType="num">
                                      <p:cBhvr>
                                        <p:cTn id="111" dur="1000" fill="hold"/>
                                        <p:tgtEl>
                                          <p:spTgt spid="26638"/>
                                        </p:tgtEl>
                                        <p:attrNameLst>
                                          <p:attrName>style.rotation</p:attrName>
                                        </p:attrNameLst>
                                      </p:cBhvr>
                                      <p:tavLst>
                                        <p:tav tm="0">
                                          <p:val>
                                            <p:fltVal val="90"/>
                                          </p:val>
                                        </p:tav>
                                        <p:tav tm="100000">
                                          <p:val>
                                            <p:fltVal val="0"/>
                                          </p:val>
                                        </p:tav>
                                      </p:tavLst>
                                    </p:anim>
                                    <p:animEffect transition="in" filter="fade">
                                      <p:cBhvr>
                                        <p:cTn id="112" dur="1000"/>
                                        <p:tgtEl>
                                          <p:spTgt spid="26638"/>
                                        </p:tgtEl>
                                      </p:cBhvr>
                                    </p:animEffect>
                                  </p:childTnLst>
                                  <p:subTnLst>
                                    <p:audio>
                                      <p:cMediaNode>
                                        <p:cTn display="0" masterRel="sameClick">
                                          <p:stCondLst>
                                            <p:cond evt="begin" delay="0">
                                              <p:tn val="107"/>
                                            </p:cond>
                                          </p:stCondLst>
                                          <p:endCondLst>
                                            <p:cond evt="onStopAudio" delay="0">
                                              <p:tgtEl>
                                                <p:sldTgt/>
                                              </p:tgtEl>
                                            </p:cond>
                                          </p:endCondLst>
                                        </p:cTn>
                                        <p:tgtEl>
                                          <p:sndTgt r:embed="rId6" name="arrow.wav"/>
                                        </p:tgtEl>
                                      </p:cMediaNode>
                                    </p:audio>
                                  </p:subTnLst>
                                </p:cTn>
                              </p:par>
                              <p:par>
                                <p:cTn id="113" presetID="29" presetClass="entr" presetSubtype="0" fill="hold" nodeType="withEffect">
                                  <p:stCondLst>
                                    <p:cond delay="0"/>
                                  </p:stCondLst>
                                  <p:childTnLst>
                                    <p:set>
                                      <p:cBhvr>
                                        <p:cTn id="114" dur="1" fill="hold">
                                          <p:stCondLst>
                                            <p:cond delay="0"/>
                                          </p:stCondLst>
                                        </p:cTn>
                                        <p:tgtEl>
                                          <p:spTgt spid="33"/>
                                        </p:tgtEl>
                                        <p:attrNameLst>
                                          <p:attrName>style.visibility</p:attrName>
                                        </p:attrNameLst>
                                      </p:cBhvr>
                                      <p:to>
                                        <p:strVal val="visible"/>
                                      </p:to>
                                    </p:set>
                                    <p:anim calcmode="lin" valueType="num">
                                      <p:cBhvr>
                                        <p:cTn id="115" dur="1000" fill="hold"/>
                                        <p:tgtEl>
                                          <p:spTgt spid="33"/>
                                        </p:tgtEl>
                                        <p:attrNameLst>
                                          <p:attrName>ppt_x</p:attrName>
                                        </p:attrNameLst>
                                      </p:cBhvr>
                                      <p:tavLst>
                                        <p:tav tm="0">
                                          <p:val>
                                            <p:strVal val="#ppt_x-.2"/>
                                          </p:val>
                                        </p:tav>
                                        <p:tav tm="100000">
                                          <p:val>
                                            <p:strVal val="#ppt_x"/>
                                          </p:val>
                                        </p:tav>
                                      </p:tavLst>
                                    </p:anim>
                                    <p:anim calcmode="lin" valueType="num">
                                      <p:cBhvr>
                                        <p:cTn id="116" dur="1000" fill="hold"/>
                                        <p:tgtEl>
                                          <p:spTgt spid="33"/>
                                        </p:tgtEl>
                                        <p:attrNameLst>
                                          <p:attrName>ppt_y</p:attrName>
                                        </p:attrNameLst>
                                      </p:cBhvr>
                                      <p:tavLst>
                                        <p:tav tm="0">
                                          <p:val>
                                            <p:strVal val="#ppt_y"/>
                                          </p:val>
                                        </p:tav>
                                        <p:tav tm="100000">
                                          <p:val>
                                            <p:strVal val="#ppt_y"/>
                                          </p:val>
                                        </p:tav>
                                      </p:tavLst>
                                    </p:anim>
                                    <p:animEffect transition="in" filter="wipe(right)" prLst="gradientSize: 0.1">
                                      <p:cBhvr>
                                        <p:cTn id="117" dur="1000"/>
                                        <p:tgtEl>
                                          <p:spTgt spid="33"/>
                                        </p:tgtEl>
                                      </p:cBhvr>
                                    </p:animEffect>
                                  </p:childTnLst>
                                </p:cTn>
                              </p:par>
                            </p:childTnLst>
                          </p:cTn>
                        </p:par>
                      </p:childTnLst>
                    </p:cTn>
                  </p:par>
                  <p:par>
                    <p:cTn id="118" fill="hold">
                      <p:stCondLst>
                        <p:cond delay="indefinite"/>
                      </p:stCondLst>
                      <p:childTnLst>
                        <p:par>
                          <p:cTn id="119" fill="hold">
                            <p:stCondLst>
                              <p:cond delay="0"/>
                            </p:stCondLst>
                            <p:childTnLst>
                              <p:par>
                                <p:cTn id="120" presetID="31" presetClass="entr" presetSubtype="0" fill="hold" nodeType="clickEffect">
                                  <p:stCondLst>
                                    <p:cond delay="0"/>
                                  </p:stCondLst>
                                  <p:childTnLst>
                                    <p:set>
                                      <p:cBhvr>
                                        <p:cTn id="121" dur="1" fill="hold">
                                          <p:stCondLst>
                                            <p:cond delay="0"/>
                                          </p:stCondLst>
                                        </p:cTn>
                                        <p:tgtEl>
                                          <p:spTgt spid="2"/>
                                        </p:tgtEl>
                                        <p:attrNameLst>
                                          <p:attrName>style.visibility</p:attrName>
                                        </p:attrNameLst>
                                      </p:cBhvr>
                                      <p:to>
                                        <p:strVal val="visible"/>
                                      </p:to>
                                    </p:set>
                                    <p:anim calcmode="lin" valueType="num">
                                      <p:cBhvr>
                                        <p:cTn id="122" dur="1000" fill="hold"/>
                                        <p:tgtEl>
                                          <p:spTgt spid="2"/>
                                        </p:tgtEl>
                                        <p:attrNameLst>
                                          <p:attrName>ppt_w</p:attrName>
                                        </p:attrNameLst>
                                      </p:cBhvr>
                                      <p:tavLst>
                                        <p:tav tm="0">
                                          <p:val>
                                            <p:fltVal val="0"/>
                                          </p:val>
                                        </p:tav>
                                        <p:tav tm="100000">
                                          <p:val>
                                            <p:strVal val="#ppt_w"/>
                                          </p:val>
                                        </p:tav>
                                      </p:tavLst>
                                    </p:anim>
                                    <p:anim calcmode="lin" valueType="num">
                                      <p:cBhvr>
                                        <p:cTn id="123" dur="1000" fill="hold"/>
                                        <p:tgtEl>
                                          <p:spTgt spid="2"/>
                                        </p:tgtEl>
                                        <p:attrNameLst>
                                          <p:attrName>ppt_h</p:attrName>
                                        </p:attrNameLst>
                                      </p:cBhvr>
                                      <p:tavLst>
                                        <p:tav tm="0">
                                          <p:val>
                                            <p:fltVal val="0"/>
                                          </p:val>
                                        </p:tav>
                                        <p:tav tm="100000">
                                          <p:val>
                                            <p:strVal val="#ppt_h"/>
                                          </p:val>
                                        </p:tav>
                                      </p:tavLst>
                                    </p:anim>
                                    <p:anim calcmode="lin" valueType="num">
                                      <p:cBhvr>
                                        <p:cTn id="124" dur="1000" fill="hold"/>
                                        <p:tgtEl>
                                          <p:spTgt spid="2"/>
                                        </p:tgtEl>
                                        <p:attrNameLst>
                                          <p:attrName>style.rotation</p:attrName>
                                        </p:attrNameLst>
                                      </p:cBhvr>
                                      <p:tavLst>
                                        <p:tav tm="0">
                                          <p:val>
                                            <p:fltVal val="90"/>
                                          </p:val>
                                        </p:tav>
                                        <p:tav tm="100000">
                                          <p:val>
                                            <p:fltVal val="0"/>
                                          </p:val>
                                        </p:tav>
                                      </p:tavLst>
                                    </p:anim>
                                    <p:animEffect transition="in" filter="fade">
                                      <p:cBhvr>
                                        <p:cTn id="125" dur="1000"/>
                                        <p:tgtEl>
                                          <p:spTgt spid="2"/>
                                        </p:tgtEl>
                                      </p:cBhvr>
                                    </p:animEffect>
                                  </p:childTnLst>
                                </p:cTn>
                              </p:par>
                            </p:childTnLst>
                          </p:cTn>
                        </p:par>
                      </p:childTnLst>
                    </p:cTn>
                  </p:par>
                  <p:par>
                    <p:cTn id="126" fill="hold">
                      <p:stCondLst>
                        <p:cond delay="indefinite"/>
                      </p:stCondLst>
                      <p:childTnLst>
                        <p:par>
                          <p:cTn id="127" fill="hold">
                            <p:stCondLst>
                              <p:cond delay="0"/>
                            </p:stCondLst>
                            <p:childTnLst>
                              <p:par>
                                <p:cTn id="128" presetID="42" presetClass="entr" presetSubtype="0" fill="hold" grpId="0" nodeType="clickEffect">
                                  <p:stCondLst>
                                    <p:cond delay="0"/>
                                  </p:stCondLst>
                                  <p:childTnLst>
                                    <p:set>
                                      <p:cBhvr>
                                        <p:cTn id="129" dur="1" fill="hold">
                                          <p:stCondLst>
                                            <p:cond delay="0"/>
                                          </p:stCondLst>
                                        </p:cTn>
                                        <p:tgtEl>
                                          <p:spTgt spid="3"/>
                                        </p:tgtEl>
                                        <p:attrNameLst>
                                          <p:attrName>style.visibility</p:attrName>
                                        </p:attrNameLst>
                                      </p:cBhvr>
                                      <p:to>
                                        <p:strVal val="visible"/>
                                      </p:to>
                                    </p:set>
                                    <p:animEffect transition="in" filter="fade">
                                      <p:cBhvr>
                                        <p:cTn id="130" dur="1000"/>
                                        <p:tgtEl>
                                          <p:spTgt spid="3"/>
                                        </p:tgtEl>
                                      </p:cBhvr>
                                    </p:animEffect>
                                    <p:anim calcmode="lin" valueType="num">
                                      <p:cBhvr>
                                        <p:cTn id="131" dur="1000" fill="hold"/>
                                        <p:tgtEl>
                                          <p:spTgt spid="3"/>
                                        </p:tgtEl>
                                        <p:attrNameLst>
                                          <p:attrName>ppt_x</p:attrName>
                                        </p:attrNameLst>
                                      </p:cBhvr>
                                      <p:tavLst>
                                        <p:tav tm="0">
                                          <p:val>
                                            <p:strVal val="#ppt_x"/>
                                          </p:val>
                                        </p:tav>
                                        <p:tav tm="100000">
                                          <p:val>
                                            <p:strVal val="#ppt_x"/>
                                          </p:val>
                                        </p:tav>
                                      </p:tavLst>
                                    </p:anim>
                                    <p:anim calcmode="lin" valueType="num">
                                      <p:cBhvr>
                                        <p:cTn id="13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31" presetClass="entr" presetSubtype="0" fill="hold" nodeType="clickEffect">
                                  <p:stCondLst>
                                    <p:cond delay="0"/>
                                  </p:stCondLst>
                                  <p:childTnLst>
                                    <p:set>
                                      <p:cBhvr>
                                        <p:cTn id="136" dur="1" fill="hold">
                                          <p:stCondLst>
                                            <p:cond delay="0"/>
                                          </p:stCondLst>
                                        </p:cTn>
                                        <p:tgtEl>
                                          <p:spTgt spid="4"/>
                                        </p:tgtEl>
                                        <p:attrNameLst>
                                          <p:attrName>style.visibility</p:attrName>
                                        </p:attrNameLst>
                                      </p:cBhvr>
                                      <p:to>
                                        <p:strVal val="visible"/>
                                      </p:to>
                                    </p:set>
                                    <p:anim calcmode="lin" valueType="num">
                                      <p:cBhvr>
                                        <p:cTn id="137" dur="1000" fill="hold"/>
                                        <p:tgtEl>
                                          <p:spTgt spid="4"/>
                                        </p:tgtEl>
                                        <p:attrNameLst>
                                          <p:attrName>ppt_w</p:attrName>
                                        </p:attrNameLst>
                                      </p:cBhvr>
                                      <p:tavLst>
                                        <p:tav tm="0">
                                          <p:val>
                                            <p:fltVal val="0"/>
                                          </p:val>
                                        </p:tav>
                                        <p:tav tm="100000">
                                          <p:val>
                                            <p:strVal val="#ppt_w"/>
                                          </p:val>
                                        </p:tav>
                                      </p:tavLst>
                                    </p:anim>
                                    <p:anim calcmode="lin" valueType="num">
                                      <p:cBhvr>
                                        <p:cTn id="138" dur="1000" fill="hold"/>
                                        <p:tgtEl>
                                          <p:spTgt spid="4"/>
                                        </p:tgtEl>
                                        <p:attrNameLst>
                                          <p:attrName>ppt_h</p:attrName>
                                        </p:attrNameLst>
                                      </p:cBhvr>
                                      <p:tavLst>
                                        <p:tav tm="0">
                                          <p:val>
                                            <p:fltVal val="0"/>
                                          </p:val>
                                        </p:tav>
                                        <p:tav tm="100000">
                                          <p:val>
                                            <p:strVal val="#ppt_h"/>
                                          </p:val>
                                        </p:tav>
                                      </p:tavLst>
                                    </p:anim>
                                    <p:anim calcmode="lin" valueType="num">
                                      <p:cBhvr>
                                        <p:cTn id="139" dur="1000" fill="hold"/>
                                        <p:tgtEl>
                                          <p:spTgt spid="4"/>
                                        </p:tgtEl>
                                        <p:attrNameLst>
                                          <p:attrName>style.rotation</p:attrName>
                                        </p:attrNameLst>
                                      </p:cBhvr>
                                      <p:tavLst>
                                        <p:tav tm="0">
                                          <p:val>
                                            <p:fltVal val="90"/>
                                          </p:val>
                                        </p:tav>
                                        <p:tav tm="100000">
                                          <p:val>
                                            <p:fltVal val="0"/>
                                          </p:val>
                                        </p:tav>
                                      </p:tavLst>
                                    </p:anim>
                                    <p:animEffect transition="in" filter="fade">
                                      <p:cBhvr>
                                        <p:cTn id="140" dur="1000"/>
                                        <p:tgtEl>
                                          <p:spTgt spid="4"/>
                                        </p:tgtEl>
                                      </p:cBhvr>
                                    </p:animEffect>
                                  </p:childTnLst>
                                </p:cTn>
                              </p:par>
                            </p:childTnLst>
                          </p:cTn>
                        </p:par>
                      </p:childTnLst>
                    </p:cTn>
                  </p:par>
                  <p:par>
                    <p:cTn id="141" fill="hold">
                      <p:stCondLst>
                        <p:cond delay="indefinite"/>
                      </p:stCondLst>
                      <p:childTnLst>
                        <p:par>
                          <p:cTn id="142" fill="hold">
                            <p:stCondLst>
                              <p:cond delay="0"/>
                            </p:stCondLst>
                            <p:childTnLst>
                              <p:par>
                                <p:cTn id="143" presetID="42" presetClass="entr" presetSubtype="0" fill="hold" grpId="0" nodeType="clickEffect">
                                  <p:stCondLst>
                                    <p:cond delay="0"/>
                                  </p:stCondLst>
                                  <p:childTnLst>
                                    <p:set>
                                      <p:cBhvr>
                                        <p:cTn id="144" dur="1" fill="hold">
                                          <p:stCondLst>
                                            <p:cond delay="0"/>
                                          </p:stCondLst>
                                        </p:cTn>
                                        <p:tgtEl>
                                          <p:spTgt spid="35"/>
                                        </p:tgtEl>
                                        <p:attrNameLst>
                                          <p:attrName>style.visibility</p:attrName>
                                        </p:attrNameLst>
                                      </p:cBhvr>
                                      <p:to>
                                        <p:strVal val="visible"/>
                                      </p:to>
                                    </p:set>
                                    <p:animEffect transition="in" filter="fade">
                                      <p:cBhvr>
                                        <p:cTn id="145" dur="1000"/>
                                        <p:tgtEl>
                                          <p:spTgt spid="35"/>
                                        </p:tgtEl>
                                      </p:cBhvr>
                                    </p:animEffect>
                                    <p:anim calcmode="lin" valueType="num">
                                      <p:cBhvr>
                                        <p:cTn id="146" dur="1000" fill="hold"/>
                                        <p:tgtEl>
                                          <p:spTgt spid="35"/>
                                        </p:tgtEl>
                                        <p:attrNameLst>
                                          <p:attrName>ppt_x</p:attrName>
                                        </p:attrNameLst>
                                      </p:cBhvr>
                                      <p:tavLst>
                                        <p:tav tm="0">
                                          <p:val>
                                            <p:strVal val="#ppt_x"/>
                                          </p:val>
                                        </p:tav>
                                        <p:tav tm="100000">
                                          <p:val>
                                            <p:strVal val="#ppt_x"/>
                                          </p:val>
                                        </p:tav>
                                      </p:tavLst>
                                    </p:anim>
                                    <p:anim calcmode="lin" valueType="num">
                                      <p:cBhvr>
                                        <p:cTn id="14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48" fill="hold">
                      <p:stCondLst>
                        <p:cond delay="indefinite"/>
                      </p:stCondLst>
                      <p:childTnLst>
                        <p:par>
                          <p:cTn id="149" fill="hold">
                            <p:stCondLst>
                              <p:cond delay="0"/>
                            </p:stCondLst>
                            <p:childTnLst>
                              <p:par>
                                <p:cTn id="150" presetID="31" presetClass="entr" presetSubtype="0" fill="hold" nodeType="clickEffect">
                                  <p:stCondLst>
                                    <p:cond delay="0"/>
                                  </p:stCondLst>
                                  <p:childTnLst>
                                    <p:set>
                                      <p:cBhvr>
                                        <p:cTn id="151" dur="1" fill="hold">
                                          <p:stCondLst>
                                            <p:cond delay="0"/>
                                          </p:stCondLst>
                                        </p:cTn>
                                        <p:tgtEl>
                                          <p:spTgt spid="5"/>
                                        </p:tgtEl>
                                        <p:attrNameLst>
                                          <p:attrName>style.visibility</p:attrName>
                                        </p:attrNameLst>
                                      </p:cBhvr>
                                      <p:to>
                                        <p:strVal val="visible"/>
                                      </p:to>
                                    </p:set>
                                    <p:anim calcmode="lin" valueType="num">
                                      <p:cBhvr>
                                        <p:cTn id="152" dur="1000" fill="hold"/>
                                        <p:tgtEl>
                                          <p:spTgt spid="5"/>
                                        </p:tgtEl>
                                        <p:attrNameLst>
                                          <p:attrName>ppt_w</p:attrName>
                                        </p:attrNameLst>
                                      </p:cBhvr>
                                      <p:tavLst>
                                        <p:tav tm="0">
                                          <p:val>
                                            <p:fltVal val="0"/>
                                          </p:val>
                                        </p:tav>
                                        <p:tav tm="100000">
                                          <p:val>
                                            <p:strVal val="#ppt_w"/>
                                          </p:val>
                                        </p:tav>
                                      </p:tavLst>
                                    </p:anim>
                                    <p:anim calcmode="lin" valueType="num">
                                      <p:cBhvr>
                                        <p:cTn id="153" dur="1000" fill="hold"/>
                                        <p:tgtEl>
                                          <p:spTgt spid="5"/>
                                        </p:tgtEl>
                                        <p:attrNameLst>
                                          <p:attrName>ppt_h</p:attrName>
                                        </p:attrNameLst>
                                      </p:cBhvr>
                                      <p:tavLst>
                                        <p:tav tm="0">
                                          <p:val>
                                            <p:fltVal val="0"/>
                                          </p:val>
                                        </p:tav>
                                        <p:tav tm="100000">
                                          <p:val>
                                            <p:strVal val="#ppt_h"/>
                                          </p:val>
                                        </p:tav>
                                      </p:tavLst>
                                    </p:anim>
                                    <p:anim calcmode="lin" valueType="num">
                                      <p:cBhvr>
                                        <p:cTn id="154" dur="1000" fill="hold"/>
                                        <p:tgtEl>
                                          <p:spTgt spid="5"/>
                                        </p:tgtEl>
                                        <p:attrNameLst>
                                          <p:attrName>style.rotation</p:attrName>
                                        </p:attrNameLst>
                                      </p:cBhvr>
                                      <p:tavLst>
                                        <p:tav tm="0">
                                          <p:val>
                                            <p:fltVal val="90"/>
                                          </p:val>
                                        </p:tav>
                                        <p:tav tm="100000">
                                          <p:val>
                                            <p:fltVal val="0"/>
                                          </p:val>
                                        </p:tav>
                                      </p:tavLst>
                                    </p:anim>
                                    <p:animEffect transition="in" filter="fade">
                                      <p:cBhvr>
                                        <p:cTn id="155" dur="1000"/>
                                        <p:tgtEl>
                                          <p:spTgt spid="5"/>
                                        </p:tgtEl>
                                      </p:cBhvr>
                                    </p:animEffect>
                                  </p:childTnLst>
                                </p:cTn>
                              </p:par>
                            </p:childTnLst>
                          </p:cTn>
                        </p:par>
                      </p:childTnLst>
                    </p:cTn>
                  </p:par>
                  <p:par>
                    <p:cTn id="156" fill="hold">
                      <p:stCondLst>
                        <p:cond delay="indefinite"/>
                      </p:stCondLst>
                      <p:childTnLst>
                        <p:par>
                          <p:cTn id="157" fill="hold">
                            <p:stCondLst>
                              <p:cond delay="0"/>
                            </p:stCondLst>
                            <p:childTnLst>
                              <p:par>
                                <p:cTn id="158" presetID="42" presetClass="entr" presetSubtype="0" fill="hold" grpId="0" nodeType="clickEffect">
                                  <p:stCondLst>
                                    <p:cond delay="0"/>
                                  </p:stCondLst>
                                  <p:childTnLst>
                                    <p:set>
                                      <p:cBhvr>
                                        <p:cTn id="159" dur="1" fill="hold">
                                          <p:stCondLst>
                                            <p:cond delay="0"/>
                                          </p:stCondLst>
                                        </p:cTn>
                                        <p:tgtEl>
                                          <p:spTgt spid="36"/>
                                        </p:tgtEl>
                                        <p:attrNameLst>
                                          <p:attrName>style.visibility</p:attrName>
                                        </p:attrNameLst>
                                      </p:cBhvr>
                                      <p:to>
                                        <p:strVal val="visible"/>
                                      </p:to>
                                    </p:set>
                                    <p:animEffect transition="in" filter="fade">
                                      <p:cBhvr>
                                        <p:cTn id="160" dur="1000"/>
                                        <p:tgtEl>
                                          <p:spTgt spid="36"/>
                                        </p:tgtEl>
                                      </p:cBhvr>
                                    </p:animEffect>
                                    <p:anim calcmode="lin" valueType="num">
                                      <p:cBhvr>
                                        <p:cTn id="161" dur="1000" fill="hold"/>
                                        <p:tgtEl>
                                          <p:spTgt spid="36"/>
                                        </p:tgtEl>
                                        <p:attrNameLst>
                                          <p:attrName>ppt_x</p:attrName>
                                        </p:attrNameLst>
                                      </p:cBhvr>
                                      <p:tavLst>
                                        <p:tav tm="0">
                                          <p:val>
                                            <p:strVal val="#ppt_x"/>
                                          </p:val>
                                        </p:tav>
                                        <p:tav tm="100000">
                                          <p:val>
                                            <p:strVal val="#ppt_x"/>
                                          </p:val>
                                        </p:tav>
                                      </p:tavLst>
                                    </p:anim>
                                    <p:anim calcmode="lin" valueType="num">
                                      <p:cBhvr>
                                        <p:cTn id="162"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31" presetClass="entr" presetSubtype="0" fill="hold" nodeType="clickEffect">
                                  <p:stCondLst>
                                    <p:cond delay="0"/>
                                  </p:stCondLst>
                                  <p:childTnLst>
                                    <p:set>
                                      <p:cBhvr>
                                        <p:cTn id="166" dur="1" fill="hold">
                                          <p:stCondLst>
                                            <p:cond delay="0"/>
                                          </p:stCondLst>
                                        </p:cTn>
                                        <p:tgtEl>
                                          <p:spTgt spid="6"/>
                                        </p:tgtEl>
                                        <p:attrNameLst>
                                          <p:attrName>style.visibility</p:attrName>
                                        </p:attrNameLst>
                                      </p:cBhvr>
                                      <p:to>
                                        <p:strVal val="visible"/>
                                      </p:to>
                                    </p:set>
                                    <p:anim calcmode="lin" valueType="num">
                                      <p:cBhvr>
                                        <p:cTn id="167" dur="1000" fill="hold"/>
                                        <p:tgtEl>
                                          <p:spTgt spid="6"/>
                                        </p:tgtEl>
                                        <p:attrNameLst>
                                          <p:attrName>ppt_w</p:attrName>
                                        </p:attrNameLst>
                                      </p:cBhvr>
                                      <p:tavLst>
                                        <p:tav tm="0">
                                          <p:val>
                                            <p:fltVal val="0"/>
                                          </p:val>
                                        </p:tav>
                                        <p:tav tm="100000">
                                          <p:val>
                                            <p:strVal val="#ppt_w"/>
                                          </p:val>
                                        </p:tav>
                                      </p:tavLst>
                                    </p:anim>
                                    <p:anim calcmode="lin" valueType="num">
                                      <p:cBhvr>
                                        <p:cTn id="168" dur="1000" fill="hold"/>
                                        <p:tgtEl>
                                          <p:spTgt spid="6"/>
                                        </p:tgtEl>
                                        <p:attrNameLst>
                                          <p:attrName>ppt_h</p:attrName>
                                        </p:attrNameLst>
                                      </p:cBhvr>
                                      <p:tavLst>
                                        <p:tav tm="0">
                                          <p:val>
                                            <p:fltVal val="0"/>
                                          </p:val>
                                        </p:tav>
                                        <p:tav tm="100000">
                                          <p:val>
                                            <p:strVal val="#ppt_h"/>
                                          </p:val>
                                        </p:tav>
                                      </p:tavLst>
                                    </p:anim>
                                    <p:anim calcmode="lin" valueType="num">
                                      <p:cBhvr>
                                        <p:cTn id="169" dur="1000" fill="hold"/>
                                        <p:tgtEl>
                                          <p:spTgt spid="6"/>
                                        </p:tgtEl>
                                        <p:attrNameLst>
                                          <p:attrName>style.rotation</p:attrName>
                                        </p:attrNameLst>
                                      </p:cBhvr>
                                      <p:tavLst>
                                        <p:tav tm="0">
                                          <p:val>
                                            <p:fltVal val="90"/>
                                          </p:val>
                                        </p:tav>
                                        <p:tav tm="100000">
                                          <p:val>
                                            <p:fltVal val="0"/>
                                          </p:val>
                                        </p:tav>
                                      </p:tavLst>
                                    </p:anim>
                                    <p:animEffect transition="in" filter="fade">
                                      <p:cBhvr>
                                        <p:cTn id="170" dur="1000"/>
                                        <p:tgtEl>
                                          <p:spTgt spid="6"/>
                                        </p:tgtEl>
                                      </p:cBhvr>
                                    </p:animEffect>
                                  </p:childTnLst>
                                </p:cTn>
                              </p:par>
                            </p:childTnLst>
                          </p:cTn>
                        </p:par>
                      </p:childTnLst>
                    </p:cTn>
                  </p:par>
                  <p:par>
                    <p:cTn id="171" fill="hold">
                      <p:stCondLst>
                        <p:cond delay="indefinite"/>
                      </p:stCondLst>
                      <p:childTnLst>
                        <p:par>
                          <p:cTn id="172" fill="hold">
                            <p:stCondLst>
                              <p:cond delay="0"/>
                            </p:stCondLst>
                            <p:childTnLst>
                              <p:par>
                                <p:cTn id="173" presetID="42" presetClass="entr" presetSubtype="0" fill="hold" grpId="0" nodeType="clickEffect">
                                  <p:stCondLst>
                                    <p:cond delay="0"/>
                                  </p:stCondLst>
                                  <p:childTnLst>
                                    <p:set>
                                      <p:cBhvr>
                                        <p:cTn id="174" dur="1" fill="hold">
                                          <p:stCondLst>
                                            <p:cond delay="0"/>
                                          </p:stCondLst>
                                        </p:cTn>
                                        <p:tgtEl>
                                          <p:spTgt spid="37"/>
                                        </p:tgtEl>
                                        <p:attrNameLst>
                                          <p:attrName>style.visibility</p:attrName>
                                        </p:attrNameLst>
                                      </p:cBhvr>
                                      <p:to>
                                        <p:strVal val="visible"/>
                                      </p:to>
                                    </p:set>
                                    <p:animEffect transition="in" filter="fade">
                                      <p:cBhvr>
                                        <p:cTn id="175" dur="1000"/>
                                        <p:tgtEl>
                                          <p:spTgt spid="37"/>
                                        </p:tgtEl>
                                      </p:cBhvr>
                                    </p:animEffect>
                                    <p:anim calcmode="lin" valueType="num">
                                      <p:cBhvr>
                                        <p:cTn id="176" dur="1000" fill="hold"/>
                                        <p:tgtEl>
                                          <p:spTgt spid="37"/>
                                        </p:tgtEl>
                                        <p:attrNameLst>
                                          <p:attrName>ppt_x</p:attrName>
                                        </p:attrNameLst>
                                      </p:cBhvr>
                                      <p:tavLst>
                                        <p:tav tm="0">
                                          <p:val>
                                            <p:strVal val="#ppt_x"/>
                                          </p:val>
                                        </p:tav>
                                        <p:tav tm="100000">
                                          <p:val>
                                            <p:strVal val="#ppt_x"/>
                                          </p:val>
                                        </p:tav>
                                      </p:tavLst>
                                    </p:anim>
                                    <p:anim calcmode="lin" valueType="num">
                                      <p:cBhvr>
                                        <p:cTn id="177"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78" fill="hold" display="0">
                  <p:stCondLst>
                    <p:cond delay="indefinite"/>
                  </p:stCondLst>
                  <p:endCondLst>
                    <p:cond evt="onNext" delay="0">
                      <p:tgtEl>
                        <p:sldTgt/>
                      </p:tgtEl>
                    </p:cond>
                    <p:cond evt="onPrev" delay="0">
                      <p:tgtEl>
                        <p:sldTgt/>
                      </p:tgtEl>
                    </p:cond>
                    <p:cond evt="onStopAudio" delay="0">
                      <p:tgtEl>
                        <p:sldTgt/>
                      </p:tgtEl>
                    </p:cond>
                  </p:endCondLst>
                </p:cTn>
                <p:tgtEl>
                  <p:spTgt spid="34"/>
                </p:tgtEl>
              </p:cMediaNode>
            </p:audio>
          </p:childTnLst>
        </p:cTn>
      </p:par>
    </p:tnLst>
    <p:bldLst>
      <p:bldP spid="17" grpId="0" animBg="1"/>
      <p:bldP spid="26" grpId="0" animBg="1"/>
      <p:bldP spid="27" grpId="0"/>
      <p:bldP spid="28" grpId="0" animBg="1"/>
      <p:bldP spid="29" grpId="0" animBg="1"/>
      <p:bldP spid="3" grpId="0" animBg="1"/>
      <p:bldP spid="35" grpId="0" animBg="1"/>
      <p:bldP spid="36" grpId="0" animBg="1"/>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435428"/>
            <a:ext cx="9144000" cy="6008915"/>
          </a:xfrm>
          <a:prstGeom prst="rect">
            <a:avLst/>
          </a:prstGeom>
          <a:effectLst>
            <a:softEdge rad="635000"/>
          </a:effectLst>
        </p:spPr>
      </p:pic>
      <p:sp>
        <p:nvSpPr>
          <p:cNvPr id="3" name="TextBox 2"/>
          <p:cNvSpPr txBox="1"/>
          <p:nvPr/>
        </p:nvSpPr>
        <p:spPr>
          <a:xfrm>
            <a:off x="1034148" y="1491343"/>
            <a:ext cx="1349828" cy="400110"/>
          </a:xfrm>
          <a:prstGeom prst="rect">
            <a:avLst/>
          </a:prstGeom>
          <a:noFill/>
        </p:spPr>
        <p:txBody>
          <a:bodyPr wrap="square" rtlCol="0">
            <a:spAutoFit/>
          </a:bodyPr>
          <a:lstStyle/>
          <a:p>
            <a:pPr algn="ctr"/>
            <a:r>
              <a:rPr lang="en-GB" sz="2000" b="1" dirty="0" smtClean="0">
                <a:latin typeface="Tw Cen MT" pitchFamily="34" charset="0"/>
              </a:rPr>
              <a:t>Canada</a:t>
            </a:r>
            <a:endParaRPr lang="en-GB" sz="2000" b="1" dirty="0">
              <a:latin typeface="Tw Cen MT" pitchFamily="34" charset="0"/>
            </a:endParaRPr>
          </a:p>
        </p:txBody>
      </p:sp>
      <p:sp>
        <p:nvSpPr>
          <p:cNvPr id="4" name="TextBox 3"/>
          <p:cNvSpPr txBox="1"/>
          <p:nvPr/>
        </p:nvSpPr>
        <p:spPr>
          <a:xfrm>
            <a:off x="936176" y="2041192"/>
            <a:ext cx="1349828" cy="400110"/>
          </a:xfrm>
          <a:prstGeom prst="rect">
            <a:avLst/>
          </a:prstGeom>
          <a:noFill/>
        </p:spPr>
        <p:txBody>
          <a:bodyPr wrap="square" rtlCol="0">
            <a:spAutoFit/>
          </a:bodyPr>
          <a:lstStyle/>
          <a:p>
            <a:pPr algn="ctr"/>
            <a:r>
              <a:rPr lang="en-GB" sz="2000" b="1" dirty="0" smtClean="0">
                <a:latin typeface="Tw Cen MT" pitchFamily="34" charset="0"/>
              </a:rPr>
              <a:t>USA</a:t>
            </a:r>
            <a:endParaRPr lang="en-GB" sz="2000" b="1" dirty="0">
              <a:latin typeface="Tw Cen MT" pitchFamily="34" charset="0"/>
            </a:endParaRPr>
          </a:p>
        </p:txBody>
      </p:sp>
      <p:sp>
        <p:nvSpPr>
          <p:cNvPr id="5" name="TextBox 4"/>
          <p:cNvSpPr txBox="1"/>
          <p:nvPr/>
        </p:nvSpPr>
        <p:spPr>
          <a:xfrm>
            <a:off x="4158348" y="3067110"/>
            <a:ext cx="1349828" cy="400110"/>
          </a:xfrm>
          <a:prstGeom prst="rect">
            <a:avLst/>
          </a:prstGeom>
          <a:noFill/>
        </p:spPr>
        <p:txBody>
          <a:bodyPr wrap="square" rtlCol="0">
            <a:spAutoFit/>
          </a:bodyPr>
          <a:lstStyle/>
          <a:p>
            <a:pPr algn="ctr"/>
            <a:r>
              <a:rPr lang="en-GB" sz="2000" b="1" dirty="0" smtClean="0">
                <a:latin typeface="Tw Cen MT" pitchFamily="34" charset="0"/>
              </a:rPr>
              <a:t>Africa</a:t>
            </a:r>
            <a:endParaRPr lang="en-GB" sz="2000" b="1" dirty="0">
              <a:latin typeface="Tw Cen MT" pitchFamily="34" charset="0"/>
            </a:endParaRPr>
          </a:p>
        </p:txBody>
      </p:sp>
      <p:sp>
        <p:nvSpPr>
          <p:cNvPr id="6" name="TextBox 5"/>
          <p:cNvSpPr txBox="1"/>
          <p:nvPr/>
        </p:nvSpPr>
        <p:spPr>
          <a:xfrm>
            <a:off x="5715000" y="2329543"/>
            <a:ext cx="1349828" cy="400110"/>
          </a:xfrm>
          <a:prstGeom prst="rect">
            <a:avLst/>
          </a:prstGeom>
          <a:noFill/>
        </p:spPr>
        <p:txBody>
          <a:bodyPr wrap="square" rtlCol="0">
            <a:spAutoFit/>
          </a:bodyPr>
          <a:lstStyle/>
          <a:p>
            <a:pPr algn="ctr"/>
            <a:r>
              <a:rPr lang="en-GB" sz="2000" b="1" dirty="0" smtClean="0">
                <a:latin typeface="Tw Cen MT" pitchFamily="34" charset="0"/>
              </a:rPr>
              <a:t>India</a:t>
            </a:r>
            <a:endParaRPr lang="en-GB" sz="2000" b="1" dirty="0">
              <a:latin typeface="Tw Cen MT" pitchFamily="34" charset="0"/>
            </a:endParaRPr>
          </a:p>
        </p:txBody>
      </p:sp>
      <p:sp>
        <p:nvSpPr>
          <p:cNvPr id="7" name="TextBox 6"/>
          <p:cNvSpPr txBox="1"/>
          <p:nvPr/>
        </p:nvSpPr>
        <p:spPr>
          <a:xfrm>
            <a:off x="7336974" y="4593772"/>
            <a:ext cx="1349828" cy="400110"/>
          </a:xfrm>
          <a:prstGeom prst="rect">
            <a:avLst/>
          </a:prstGeom>
          <a:noFill/>
        </p:spPr>
        <p:txBody>
          <a:bodyPr wrap="square" rtlCol="0">
            <a:spAutoFit/>
          </a:bodyPr>
          <a:lstStyle/>
          <a:p>
            <a:pPr algn="ctr"/>
            <a:r>
              <a:rPr lang="en-GB" sz="2000" b="1" dirty="0" smtClean="0">
                <a:latin typeface="Tw Cen MT" pitchFamily="34" charset="0"/>
              </a:rPr>
              <a:t>Australia</a:t>
            </a:r>
            <a:endParaRPr lang="en-GB" sz="2000" b="1" dirty="0">
              <a:latin typeface="Tw Cen MT" pitchFamily="34" charset="0"/>
            </a:endParaRPr>
          </a:p>
        </p:txBody>
      </p:sp>
      <p:sp>
        <p:nvSpPr>
          <p:cNvPr id="8" name="TextBox 7"/>
          <p:cNvSpPr txBox="1"/>
          <p:nvPr/>
        </p:nvSpPr>
        <p:spPr>
          <a:xfrm>
            <a:off x="1894120" y="3733795"/>
            <a:ext cx="1349828" cy="707886"/>
          </a:xfrm>
          <a:prstGeom prst="rect">
            <a:avLst/>
          </a:prstGeom>
          <a:noFill/>
        </p:spPr>
        <p:txBody>
          <a:bodyPr wrap="square" rtlCol="0">
            <a:spAutoFit/>
          </a:bodyPr>
          <a:lstStyle/>
          <a:p>
            <a:pPr algn="ctr"/>
            <a:r>
              <a:rPr lang="en-GB" sz="2000" b="1" dirty="0" smtClean="0">
                <a:latin typeface="Tw Cen MT" pitchFamily="34" charset="0"/>
              </a:rPr>
              <a:t>South America</a:t>
            </a:r>
            <a:endParaRPr lang="en-GB" sz="2000" b="1" dirty="0">
              <a:latin typeface="Tw Cen MT" pitchFamily="34" charset="0"/>
            </a:endParaRPr>
          </a:p>
        </p:txBody>
      </p:sp>
      <p:sp>
        <p:nvSpPr>
          <p:cNvPr id="9" name="TextBox 8"/>
          <p:cNvSpPr txBox="1"/>
          <p:nvPr/>
        </p:nvSpPr>
        <p:spPr>
          <a:xfrm>
            <a:off x="2536376" y="2457751"/>
            <a:ext cx="1349828" cy="584775"/>
          </a:xfrm>
          <a:prstGeom prst="rect">
            <a:avLst/>
          </a:prstGeom>
          <a:noFill/>
        </p:spPr>
        <p:txBody>
          <a:bodyPr wrap="square" rtlCol="0">
            <a:spAutoFit/>
          </a:bodyPr>
          <a:lstStyle/>
          <a:p>
            <a:pPr algn="ctr"/>
            <a:r>
              <a:rPr lang="en-GB" sz="1600" i="1" dirty="0" smtClean="0">
                <a:latin typeface="Tw Cen MT" pitchFamily="34" charset="0"/>
              </a:rPr>
              <a:t>Atlantic </a:t>
            </a:r>
          </a:p>
          <a:p>
            <a:pPr algn="ctr"/>
            <a:r>
              <a:rPr lang="en-GB" sz="1600" i="1" dirty="0" smtClean="0">
                <a:latin typeface="Tw Cen MT" pitchFamily="34" charset="0"/>
              </a:rPr>
              <a:t>Ocean</a:t>
            </a:r>
            <a:endParaRPr lang="en-GB" sz="1600" i="1" dirty="0">
              <a:latin typeface="Tw Cen MT" pitchFamily="34" charset="0"/>
            </a:endParaRPr>
          </a:p>
        </p:txBody>
      </p:sp>
      <p:sp>
        <p:nvSpPr>
          <p:cNvPr id="10" name="Freeform 9"/>
          <p:cNvSpPr/>
          <p:nvPr/>
        </p:nvSpPr>
        <p:spPr>
          <a:xfrm>
            <a:off x="3418114" y="1709057"/>
            <a:ext cx="674915" cy="337457"/>
          </a:xfrm>
          <a:custGeom>
            <a:avLst/>
            <a:gdLst>
              <a:gd name="connsiteX0" fmla="*/ 674915 w 674915"/>
              <a:gd name="connsiteY0" fmla="*/ 0 h 337457"/>
              <a:gd name="connsiteX1" fmla="*/ 576943 w 674915"/>
              <a:gd name="connsiteY1" fmla="*/ 54429 h 337457"/>
              <a:gd name="connsiteX2" fmla="*/ 522515 w 674915"/>
              <a:gd name="connsiteY2" fmla="*/ 65314 h 337457"/>
              <a:gd name="connsiteX3" fmla="*/ 489857 w 674915"/>
              <a:gd name="connsiteY3" fmla="*/ 76200 h 337457"/>
              <a:gd name="connsiteX4" fmla="*/ 402772 w 674915"/>
              <a:gd name="connsiteY4" fmla="*/ 141514 h 337457"/>
              <a:gd name="connsiteX5" fmla="*/ 337457 w 674915"/>
              <a:gd name="connsiteY5" fmla="*/ 185057 h 337457"/>
              <a:gd name="connsiteX6" fmla="*/ 228600 w 674915"/>
              <a:gd name="connsiteY6" fmla="*/ 228600 h 337457"/>
              <a:gd name="connsiteX7" fmla="*/ 185057 w 674915"/>
              <a:gd name="connsiteY7" fmla="*/ 250372 h 337457"/>
              <a:gd name="connsiteX8" fmla="*/ 141515 w 674915"/>
              <a:gd name="connsiteY8" fmla="*/ 261257 h 337457"/>
              <a:gd name="connsiteX9" fmla="*/ 108857 w 674915"/>
              <a:gd name="connsiteY9" fmla="*/ 272143 h 337457"/>
              <a:gd name="connsiteX10" fmla="*/ 32657 w 674915"/>
              <a:gd name="connsiteY10" fmla="*/ 315686 h 337457"/>
              <a:gd name="connsiteX11" fmla="*/ 0 w 674915"/>
              <a:gd name="connsiteY11" fmla="*/ 337457 h 337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915" h="337457">
                <a:moveTo>
                  <a:pt x="674915" y="0"/>
                </a:moveTo>
                <a:cubicBezTo>
                  <a:pt x="657480" y="10461"/>
                  <a:pt x="600364" y="46622"/>
                  <a:pt x="576943" y="54429"/>
                </a:cubicBezTo>
                <a:cubicBezTo>
                  <a:pt x="559391" y="60280"/>
                  <a:pt x="540465" y="60827"/>
                  <a:pt x="522515" y="65314"/>
                </a:cubicBezTo>
                <a:cubicBezTo>
                  <a:pt x="511383" y="68097"/>
                  <a:pt x="500743" y="72571"/>
                  <a:pt x="489857" y="76200"/>
                </a:cubicBezTo>
                <a:cubicBezTo>
                  <a:pt x="427315" y="138743"/>
                  <a:pt x="459770" y="122516"/>
                  <a:pt x="402772" y="141514"/>
                </a:cubicBezTo>
                <a:cubicBezTo>
                  <a:pt x="381000" y="156028"/>
                  <a:pt x="361752" y="175339"/>
                  <a:pt x="337457" y="185057"/>
                </a:cubicBezTo>
                <a:cubicBezTo>
                  <a:pt x="301171" y="199571"/>
                  <a:pt x="263555" y="211122"/>
                  <a:pt x="228600" y="228600"/>
                </a:cubicBezTo>
                <a:cubicBezTo>
                  <a:pt x="214086" y="235857"/>
                  <a:pt x="200251" y="244674"/>
                  <a:pt x="185057" y="250372"/>
                </a:cubicBezTo>
                <a:cubicBezTo>
                  <a:pt x="171049" y="255625"/>
                  <a:pt x="155900" y="257147"/>
                  <a:pt x="141515" y="261257"/>
                </a:cubicBezTo>
                <a:cubicBezTo>
                  <a:pt x="130482" y="264409"/>
                  <a:pt x="119743" y="268514"/>
                  <a:pt x="108857" y="272143"/>
                </a:cubicBezTo>
                <a:cubicBezTo>
                  <a:pt x="46818" y="334182"/>
                  <a:pt x="109409" y="282793"/>
                  <a:pt x="32657" y="315686"/>
                </a:cubicBezTo>
                <a:cubicBezTo>
                  <a:pt x="20632" y="320840"/>
                  <a:pt x="0" y="337457"/>
                  <a:pt x="0" y="337457"/>
                </a:cubicBezTo>
              </a:path>
            </a:pathLst>
          </a:custGeom>
          <a:noFill/>
          <a:ln w="38100">
            <a:solidFill>
              <a:srgbClr val="FFFF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10"/>
          <p:cNvSpPr/>
          <p:nvPr/>
        </p:nvSpPr>
        <p:spPr>
          <a:xfrm>
            <a:off x="4310743" y="1687286"/>
            <a:ext cx="1100798" cy="130628"/>
          </a:xfrm>
          <a:custGeom>
            <a:avLst/>
            <a:gdLst>
              <a:gd name="connsiteX0" fmla="*/ 0 w 1100798"/>
              <a:gd name="connsiteY0" fmla="*/ 0 h 130628"/>
              <a:gd name="connsiteX1" fmla="*/ 54428 w 1100798"/>
              <a:gd name="connsiteY1" fmla="*/ 43543 h 130628"/>
              <a:gd name="connsiteX2" fmla="*/ 76200 w 1100798"/>
              <a:gd name="connsiteY2" fmla="*/ 65314 h 130628"/>
              <a:gd name="connsiteX3" fmla="*/ 152400 w 1100798"/>
              <a:gd name="connsiteY3" fmla="*/ 87085 h 130628"/>
              <a:gd name="connsiteX4" fmla="*/ 217714 w 1100798"/>
              <a:gd name="connsiteY4" fmla="*/ 108857 h 130628"/>
              <a:gd name="connsiteX5" fmla="*/ 424543 w 1100798"/>
              <a:gd name="connsiteY5" fmla="*/ 130628 h 130628"/>
              <a:gd name="connsiteX6" fmla="*/ 729343 w 1100798"/>
              <a:gd name="connsiteY6" fmla="*/ 119743 h 130628"/>
              <a:gd name="connsiteX7" fmla="*/ 762000 w 1100798"/>
              <a:gd name="connsiteY7" fmla="*/ 108857 h 130628"/>
              <a:gd name="connsiteX8" fmla="*/ 838200 w 1100798"/>
              <a:gd name="connsiteY8" fmla="*/ 97971 h 130628"/>
              <a:gd name="connsiteX9" fmla="*/ 903514 w 1100798"/>
              <a:gd name="connsiteY9" fmla="*/ 76200 h 130628"/>
              <a:gd name="connsiteX10" fmla="*/ 936171 w 1100798"/>
              <a:gd name="connsiteY10" fmla="*/ 65314 h 130628"/>
              <a:gd name="connsiteX11" fmla="*/ 1012371 w 1100798"/>
              <a:gd name="connsiteY11" fmla="*/ 32657 h 130628"/>
              <a:gd name="connsiteX12" fmla="*/ 1099457 w 1100798"/>
              <a:gd name="connsiteY12" fmla="*/ 10885 h 130628"/>
              <a:gd name="connsiteX13" fmla="*/ 1099457 w 1100798"/>
              <a:gd name="connsiteY13" fmla="*/ 0 h 13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00798" h="130628">
                <a:moveTo>
                  <a:pt x="0" y="0"/>
                </a:moveTo>
                <a:cubicBezTo>
                  <a:pt x="18143" y="14514"/>
                  <a:pt x="36787" y="28423"/>
                  <a:pt x="54428" y="43543"/>
                </a:cubicBezTo>
                <a:cubicBezTo>
                  <a:pt x="62220" y="50222"/>
                  <a:pt x="67399" y="60034"/>
                  <a:pt x="76200" y="65314"/>
                </a:cubicBezTo>
                <a:cubicBezTo>
                  <a:pt x="88399" y="72633"/>
                  <a:pt x="142905" y="84236"/>
                  <a:pt x="152400" y="87085"/>
                </a:cubicBezTo>
                <a:cubicBezTo>
                  <a:pt x="174381" y="93679"/>
                  <a:pt x="195077" y="105084"/>
                  <a:pt x="217714" y="108857"/>
                </a:cubicBezTo>
                <a:cubicBezTo>
                  <a:pt x="329695" y="127521"/>
                  <a:pt x="261021" y="118050"/>
                  <a:pt x="424543" y="130628"/>
                </a:cubicBezTo>
                <a:cubicBezTo>
                  <a:pt x="526143" y="127000"/>
                  <a:pt x="627889" y="126288"/>
                  <a:pt x="729343" y="119743"/>
                </a:cubicBezTo>
                <a:cubicBezTo>
                  <a:pt x="740794" y="119004"/>
                  <a:pt x="750748" y="111107"/>
                  <a:pt x="762000" y="108857"/>
                </a:cubicBezTo>
                <a:cubicBezTo>
                  <a:pt x="787160" y="103825"/>
                  <a:pt x="812800" y="101600"/>
                  <a:pt x="838200" y="97971"/>
                </a:cubicBezTo>
                <a:lnTo>
                  <a:pt x="903514" y="76200"/>
                </a:lnTo>
                <a:cubicBezTo>
                  <a:pt x="914400" y="72571"/>
                  <a:pt x="925908" y="70445"/>
                  <a:pt x="936171" y="65314"/>
                </a:cubicBezTo>
                <a:cubicBezTo>
                  <a:pt x="967323" y="49739"/>
                  <a:pt x="980339" y="40665"/>
                  <a:pt x="1012371" y="32657"/>
                </a:cubicBezTo>
                <a:cubicBezTo>
                  <a:pt x="1021166" y="30458"/>
                  <a:pt x="1084526" y="20839"/>
                  <a:pt x="1099457" y="10885"/>
                </a:cubicBezTo>
                <a:cubicBezTo>
                  <a:pt x="1102476" y="8872"/>
                  <a:pt x="1099457" y="3628"/>
                  <a:pt x="1099457" y="0"/>
                </a:cubicBezTo>
              </a:path>
            </a:pathLst>
          </a:custGeom>
          <a:noFill/>
          <a:ln w="38100">
            <a:solidFill>
              <a:srgbClr val="FFFF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11"/>
          <p:cNvSpPr/>
          <p:nvPr/>
        </p:nvSpPr>
        <p:spPr>
          <a:xfrm>
            <a:off x="3548741" y="1774371"/>
            <a:ext cx="533400" cy="1556657"/>
          </a:xfrm>
          <a:custGeom>
            <a:avLst/>
            <a:gdLst>
              <a:gd name="connsiteX0" fmla="*/ 0 w 533400"/>
              <a:gd name="connsiteY0" fmla="*/ 1556657 h 1556657"/>
              <a:gd name="connsiteX1" fmla="*/ 10886 w 533400"/>
              <a:gd name="connsiteY1" fmla="*/ 1153886 h 1556657"/>
              <a:gd name="connsiteX2" fmla="*/ 21772 w 533400"/>
              <a:gd name="connsiteY2" fmla="*/ 1110343 h 1556657"/>
              <a:gd name="connsiteX3" fmla="*/ 54429 w 533400"/>
              <a:gd name="connsiteY3" fmla="*/ 990600 h 1556657"/>
              <a:gd name="connsiteX4" fmla="*/ 65315 w 533400"/>
              <a:gd name="connsiteY4" fmla="*/ 957943 h 1556657"/>
              <a:gd name="connsiteX5" fmla="*/ 87086 w 533400"/>
              <a:gd name="connsiteY5" fmla="*/ 925286 h 1556657"/>
              <a:gd name="connsiteX6" fmla="*/ 108858 w 533400"/>
              <a:gd name="connsiteY6" fmla="*/ 849086 h 1556657"/>
              <a:gd name="connsiteX7" fmla="*/ 130629 w 533400"/>
              <a:gd name="connsiteY7" fmla="*/ 816429 h 1556657"/>
              <a:gd name="connsiteX8" fmla="*/ 163286 w 533400"/>
              <a:gd name="connsiteY8" fmla="*/ 696686 h 1556657"/>
              <a:gd name="connsiteX9" fmla="*/ 185058 w 533400"/>
              <a:gd name="connsiteY9" fmla="*/ 631372 h 1556657"/>
              <a:gd name="connsiteX10" fmla="*/ 206829 w 533400"/>
              <a:gd name="connsiteY10" fmla="*/ 566057 h 1556657"/>
              <a:gd name="connsiteX11" fmla="*/ 217715 w 533400"/>
              <a:gd name="connsiteY11" fmla="*/ 533400 h 1556657"/>
              <a:gd name="connsiteX12" fmla="*/ 228600 w 533400"/>
              <a:gd name="connsiteY12" fmla="*/ 489857 h 1556657"/>
              <a:gd name="connsiteX13" fmla="*/ 250372 w 533400"/>
              <a:gd name="connsiteY13" fmla="*/ 424543 h 1556657"/>
              <a:gd name="connsiteX14" fmla="*/ 261258 w 533400"/>
              <a:gd name="connsiteY14" fmla="*/ 391886 h 1556657"/>
              <a:gd name="connsiteX15" fmla="*/ 304800 w 533400"/>
              <a:gd name="connsiteY15" fmla="*/ 337457 h 1556657"/>
              <a:gd name="connsiteX16" fmla="*/ 337458 w 533400"/>
              <a:gd name="connsiteY16" fmla="*/ 283029 h 1556657"/>
              <a:gd name="connsiteX17" fmla="*/ 348343 w 533400"/>
              <a:gd name="connsiteY17" fmla="*/ 250372 h 1556657"/>
              <a:gd name="connsiteX18" fmla="*/ 370115 w 533400"/>
              <a:gd name="connsiteY18" fmla="*/ 228600 h 1556657"/>
              <a:gd name="connsiteX19" fmla="*/ 381000 w 533400"/>
              <a:gd name="connsiteY19" fmla="*/ 185057 h 1556657"/>
              <a:gd name="connsiteX20" fmla="*/ 435429 w 533400"/>
              <a:gd name="connsiteY20" fmla="*/ 141514 h 1556657"/>
              <a:gd name="connsiteX21" fmla="*/ 478972 w 533400"/>
              <a:gd name="connsiteY21" fmla="*/ 76200 h 1556657"/>
              <a:gd name="connsiteX22" fmla="*/ 500743 w 533400"/>
              <a:gd name="connsiteY22" fmla="*/ 43543 h 1556657"/>
              <a:gd name="connsiteX23" fmla="*/ 533400 w 533400"/>
              <a:gd name="connsiteY23" fmla="*/ 0 h 155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3400" h="1556657">
                <a:moveTo>
                  <a:pt x="0" y="1556657"/>
                </a:moveTo>
                <a:cubicBezTo>
                  <a:pt x="3629" y="1422400"/>
                  <a:pt x="4342" y="1288033"/>
                  <a:pt x="10886" y="1153886"/>
                </a:cubicBezTo>
                <a:cubicBezTo>
                  <a:pt x="11615" y="1138943"/>
                  <a:pt x="18526" y="1124948"/>
                  <a:pt x="21772" y="1110343"/>
                </a:cubicBezTo>
                <a:cubicBezTo>
                  <a:pt x="42287" y="1018026"/>
                  <a:pt x="20446" y="1092549"/>
                  <a:pt x="54429" y="990600"/>
                </a:cubicBezTo>
                <a:cubicBezTo>
                  <a:pt x="58058" y="979714"/>
                  <a:pt x="58950" y="967490"/>
                  <a:pt x="65315" y="957943"/>
                </a:cubicBezTo>
                <a:cubicBezTo>
                  <a:pt x="72572" y="947057"/>
                  <a:pt x="81235" y="936988"/>
                  <a:pt x="87086" y="925286"/>
                </a:cubicBezTo>
                <a:cubicBezTo>
                  <a:pt x="108271" y="882917"/>
                  <a:pt x="87930" y="897918"/>
                  <a:pt x="108858" y="849086"/>
                </a:cubicBezTo>
                <a:cubicBezTo>
                  <a:pt x="114012" y="837061"/>
                  <a:pt x="125316" y="828384"/>
                  <a:pt x="130629" y="816429"/>
                </a:cubicBezTo>
                <a:cubicBezTo>
                  <a:pt x="161589" y="746767"/>
                  <a:pt x="145208" y="762971"/>
                  <a:pt x="163286" y="696686"/>
                </a:cubicBezTo>
                <a:cubicBezTo>
                  <a:pt x="169324" y="674546"/>
                  <a:pt x="177801" y="653143"/>
                  <a:pt x="185058" y="631372"/>
                </a:cubicBezTo>
                <a:lnTo>
                  <a:pt x="206829" y="566057"/>
                </a:lnTo>
                <a:cubicBezTo>
                  <a:pt x="210458" y="555171"/>
                  <a:pt x="214932" y="544532"/>
                  <a:pt x="217715" y="533400"/>
                </a:cubicBezTo>
                <a:cubicBezTo>
                  <a:pt x="221343" y="518886"/>
                  <a:pt x="224301" y="504187"/>
                  <a:pt x="228600" y="489857"/>
                </a:cubicBezTo>
                <a:cubicBezTo>
                  <a:pt x="235194" y="467876"/>
                  <a:pt x="243115" y="446314"/>
                  <a:pt x="250372" y="424543"/>
                </a:cubicBezTo>
                <a:cubicBezTo>
                  <a:pt x="254001" y="413657"/>
                  <a:pt x="253144" y="400000"/>
                  <a:pt x="261258" y="391886"/>
                </a:cubicBezTo>
                <a:cubicBezTo>
                  <a:pt x="281507" y="371636"/>
                  <a:pt x="291068" y="364921"/>
                  <a:pt x="304800" y="337457"/>
                </a:cubicBezTo>
                <a:cubicBezTo>
                  <a:pt x="333061" y="280935"/>
                  <a:pt x="294934" y="325551"/>
                  <a:pt x="337458" y="283029"/>
                </a:cubicBezTo>
                <a:cubicBezTo>
                  <a:pt x="341086" y="272143"/>
                  <a:pt x="342440" y="260211"/>
                  <a:pt x="348343" y="250372"/>
                </a:cubicBezTo>
                <a:cubicBezTo>
                  <a:pt x="353623" y="241571"/>
                  <a:pt x="365525" y="237780"/>
                  <a:pt x="370115" y="228600"/>
                </a:cubicBezTo>
                <a:cubicBezTo>
                  <a:pt x="376806" y="215218"/>
                  <a:pt x="374309" y="198438"/>
                  <a:pt x="381000" y="185057"/>
                </a:cubicBezTo>
                <a:cubicBezTo>
                  <a:pt x="388754" y="169548"/>
                  <a:pt x="423895" y="149204"/>
                  <a:pt x="435429" y="141514"/>
                </a:cubicBezTo>
                <a:lnTo>
                  <a:pt x="478972" y="76200"/>
                </a:lnTo>
                <a:cubicBezTo>
                  <a:pt x="486229" y="65314"/>
                  <a:pt x="491492" y="52794"/>
                  <a:pt x="500743" y="43543"/>
                </a:cubicBezTo>
                <a:cubicBezTo>
                  <a:pt x="528252" y="16035"/>
                  <a:pt x="517926" y="30952"/>
                  <a:pt x="533400" y="0"/>
                </a:cubicBezTo>
              </a:path>
            </a:pathLst>
          </a:custGeom>
          <a:noFill/>
          <a:ln w="38100">
            <a:solidFill>
              <a:srgbClr val="FFFF00"/>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12"/>
          <p:cNvSpPr/>
          <p:nvPr/>
        </p:nvSpPr>
        <p:spPr>
          <a:xfrm>
            <a:off x="3668486" y="1839686"/>
            <a:ext cx="3026228" cy="3526971"/>
          </a:xfrm>
          <a:custGeom>
            <a:avLst/>
            <a:gdLst>
              <a:gd name="connsiteX0" fmla="*/ 3026228 w 3026228"/>
              <a:gd name="connsiteY0" fmla="*/ 1415143 h 3526971"/>
              <a:gd name="connsiteX1" fmla="*/ 3015343 w 3026228"/>
              <a:gd name="connsiteY1" fmla="*/ 1502228 h 3526971"/>
              <a:gd name="connsiteX2" fmla="*/ 2993571 w 3026228"/>
              <a:gd name="connsiteY2" fmla="*/ 1534885 h 3526971"/>
              <a:gd name="connsiteX3" fmla="*/ 2982685 w 3026228"/>
              <a:gd name="connsiteY3" fmla="*/ 1600200 h 3526971"/>
              <a:gd name="connsiteX4" fmla="*/ 2960914 w 3026228"/>
              <a:gd name="connsiteY4" fmla="*/ 1665514 h 3526971"/>
              <a:gd name="connsiteX5" fmla="*/ 2950028 w 3026228"/>
              <a:gd name="connsiteY5" fmla="*/ 1709057 h 3526971"/>
              <a:gd name="connsiteX6" fmla="*/ 2928257 w 3026228"/>
              <a:gd name="connsiteY6" fmla="*/ 1741714 h 3526971"/>
              <a:gd name="connsiteX7" fmla="*/ 2884714 w 3026228"/>
              <a:gd name="connsiteY7" fmla="*/ 1828800 h 3526971"/>
              <a:gd name="connsiteX8" fmla="*/ 2873828 w 3026228"/>
              <a:gd name="connsiteY8" fmla="*/ 1861457 h 3526971"/>
              <a:gd name="connsiteX9" fmla="*/ 2830285 w 3026228"/>
              <a:gd name="connsiteY9" fmla="*/ 1905000 h 3526971"/>
              <a:gd name="connsiteX10" fmla="*/ 2808514 w 3026228"/>
              <a:gd name="connsiteY10" fmla="*/ 1948543 h 3526971"/>
              <a:gd name="connsiteX11" fmla="*/ 2786743 w 3026228"/>
              <a:gd name="connsiteY11" fmla="*/ 1981200 h 3526971"/>
              <a:gd name="connsiteX12" fmla="*/ 2743200 w 3026228"/>
              <a:gd name="connsiteY12" fmla="*/ 2068285 h 3526971"/>
              <a:gd name="connsiteX13" fmla="*/ 2699657 w 3026228"/>
              <a:gd name="connsiteY13" fmla="*/ 2144485 h 3526971"/>
              <a:gd name="connsiteX14" fmla="*/ 2677885 w 3026228"/>
              <a:gd name="connsiteY14" fmla="*/ 2177143 h 3526971"/>
              <a:gd name="connsiteX15" fmla="*/ 2656114 w 3026228"/>
              <a:gd name="connsiteY15" fmla="*/ 2253343 h 3526971"/>
              <a:gd name="connsiteX16" fmla="*/ 2634343 w 3026228"/>
              <a:gd name="connsiteY16" fmla="*/ 2329543 h 3526971"/>
              <a:gd name="connsiteX17" fmla="*/ 2612571 w 3026228"/>
              <a:gd name="connsiteY17" fmla="*/ 2362200 h 3526971"/>
              <a:gd name="connsiteX18" fmla="*/ 2590800 w 3026228"/>
              <a:gd name="connsiteY18" fmla="*/ 2471057 h 3526971"/>
              <a:gd name="connsiteX19" fmla="*/ 2558143 w 3026228"/>
              <a:gd name="connsiteY19" fmla="*/ 2547257 h 3526971"/>
              <a:gd name="connsiteX20" fmla="*/ 2536371 w 3026228"/>
              <a:gd name="connsiteY20" fmla="*/ 2634343 h 3526971"/>
              <a:gd name="connsiteX21" fmla="*/ 2525485 w 3026228"/>
              <a:gd name="connsiteY21" fmla="*/ 2667000 h 3526971"/>
              <a:gd name="connsiteX22" fmla="*/ 2514600 w 3026228"/>
              <a:gd name="connsiteY22" fmla="*/ 2710543 h 3526971"/>
              <a:gd name="connsiteX23" fmla="*/ 2492828 w 3026228"/>
              <a:gd name="connsiteY23" fmla="*/ 2754085 h 3526971"/>
              <a:gd name="connsiteX24" fmla="*/ 2481943 w 3026228"/>
              <a:gd name="connsiteY24" fmla="*/ 2797628 h 3526971"/>
              <a:gd name="connsiteX25" fmla="*/ 2460171 w 3026228"/>
              <a:gd name="connsiteY25" fmla="*/ 2819400 h 3526971"/>
              <a:gd name="connsiteX26" fmla="*/ 2438400 w 3026228"/>
              <a:gd name="connsiteY26" fmla="*/ 2852057 h 3526971"/>
              <a:gd name="connsiteX27" fmla="*/ 2373085 w 3026228"/>
              <a:gd name="connsiteY27" fmla="*/ 2928257 h 3526971"/>
              <a:gd name="connsiteX28" fmla="*/ 2362200 w 3026228"/>
              <a:gd name="connsiteY28" fmla="*/ 2960914 h 3526971"/>
              <a:gd name="connsiteX29" fmla="*/ 2307771 w 3026228"/>
              <a:gd name="connsiteY29" fmla="*/ 3037114 h 3526971"/>
              <a:gd name="connsiteX30" fmla="*/ 2275114 w 3026228"/>
              <a:gd name="connsiteY30" fmla="*/ 3058885 h 3526971"/>
              <a:gd name="connsiteX31" fmla="*/ 2188028 w 3026228"/>
              <a:gd name="connsiteY31" fmla="*/ 3135085 h 3526971"/>
              <a:gd name="connsiteX32" fmla="*/ 2166257 w 3026228"/>
              <a:gd name="connsiteY32" fmla="*/ 3156857 h 3526971"/>
              <a:gd name="connsiteX33" fmla="*/ 2133600 w 3026228"/>
              <a:gd name="connsiteY33" fmla="*/ 3167743 h 3526971"/>
              <a:gd name="connsiteX34" fmla="*/ 2100943 w 3026228"/>
              <a:gd name="connsiteY34" fmla="*/ 3189514 h 3526971"/>
              <a:gd name="connsiteX35" fmla="*/ 2046514 w 3026228"/>
              <a:gd name="connsiteY35" fmla="*/ 3200400 h 3526971"/>
              <a:gd name="connsiteX36" fmla="*/ 1992085 w 3026228"/>
              <a:gd name="connsiteY36" fmla="*/ 3233057 h 3526971"/>
              <a:gd name="connsiteX37" fmla="*/ 1926771 w 3026228"/>
              <a:gd name="connsiteY37" fmla="*/ 3254828 h 3526971"/>
              <a:gd name="connsiteX38" fmla="*/ 1850571 w 3026228"/>
              <a:gd name="connsiteY38" fmla="*/ 3287485 h 3526971"/>
              <a:gd name="connsiteX39" fmla="*/ 1828800 w 3026228"/>
              <a:gd name="connsiteY39" fmla="*/ 3309257 h 3526971"/>
              <a:gd name="connsiteX40" fmla="*/ 1796143 w 3026228"/>
              <a:gd name="connsiteY40" fmla="*/ 3331028 h 3526971"/>
              <a:gd name="connsiteX41" fmla="*/ 1774371 w 3026228"/>
              <a:gd name="connsiteY41" fmla="*/ 3363685 h 3526971"/>
              <a:gd name="connsiteX42" fmla="*/ 1687285 w 3026228"/>
              <a:gd name="connsiteY42" fmla="*/ 3385457 h 3526971"/>
              <a:gd name="connsiteX43" fmla="*/ 1643743 w 3026228"/>
              <a:gd name="connsiteY43" fmla="*/ 3407228 h 3526971"/>
              <a:gd name="connsiteX44" fmla="*/ 1589314 w 3026228"/>
              <a:gd name="connsiteY44" fmla="*/ 3429000 h 3526971"/>
              <a:gd name="connsiteX45" fmla="*/ 1556657 w 3026228"/>
              <a:gd name="connsiteY45" fmla="*/ 3450771 h 3526971"/>
              <a:gd name="connsiteX46" fmla="*/ 1513114 w 3026228"/>
              <a:gd name="connsiteY46" fmla="*/ 3461657 h 3526971"/>
              <a:gd name="connsiteX47" fmla="*/ 1480457 w 3026228"/>
              <a:gd name="connsiteY47" fmla="*/ 3472543 h 3526971"/>
              <a:gd name="connsiteX48" fmla="*/ 1436914 w 3026228"/>
              <a:gd name="connsiteY48" fmla="*/ 3483428 h 3526971"/>
              <a:gd name="connsiteX49" fmla="*/ 1371600 w 3026228"/>
              <a:gd name="connsiteY49" fmla="*/ 3505200 h 3526971"/>
              <a:gd name="connsiteX50" fmla="*/ 1338943 w 3026228"/>
              <a:gd name="connsiteY50" fmla="*/ 3516085 h 3526971"/>
              <a:gd name="connsiteX51" fmla="*/ 1295400 w 3026228"/>
              <a:gd name="connsiteY51" fmla="*/ 3526971 h 3526971"/>
              <a:gd name="connsiteX52" fmla="*/ 1143000 w 3026228"/>
              <a:gd name="connsiteY52" fmla="*/ 3494314 h 3526971"/>
              <a:gd name="connsiteX53" fmla="*/ 1110343 w 3026228"/>
              <a:gd name="connsiteY53" fmla="*/ 3472543 h 3526971"/>
              <a:gd name="connsiteX54" fmla="*/ 1088571 w 3026228"/>
              <a:gd name="connsiteY54" fmla="*/ 3450771 h 3526971"/>
              <a:gd name="connsiteX55" fmla="*/ 1045028 w 3026228"/>
              <a:gd name="connsiteY55" fmla="*/ 3439885 h 3526971"/>
              <a:gd name="connsiteX56" fmla="*/ 979714 w 3026228"/>
              <a:gd name="connsiteY56" fmla="*/ 3396343 h 3526971"/>
              <a:gd name="connsiteX57" fmla="*/ 914400 w 3026228"/>
              <a:gd name="connsiteY57" fmla="*/ 3331028 h 3526971"/>
              <a:gd name="connsiteX58" fmla="*/ 892628 w 3026228"/>
              <a:gd name="connsiteY58" fmla="*/ 3309257 h 3526971"/>
              <a:gd name="connsiteX59" fmla="*/ 859971 w 3026228"/>
              <a:gd name="connsiteY59" fmla="*/ 3298371 h 3526971"/>
              <a:gd name="connsiteX60" fmla="*/ 838200 w 3026228"/>
              <a:gd name="connsiteY60" fmla="*/ 3265714 h 3526971"/>
              <a:gd name="connsiteX61" fmla="*/ 794657 w 3026228"/>
              <a:gd name="connsiteY61" fmla="*/ 3222171 h 3526971"/>
              <a:gd name="connsiteX62" fmla="*/ 772885 w 3026228"/>
              <a:gd name="connsiteY62" fmla="*/ 3200400 h 3526971"/>
              <a:gd name="connsiteX63" fmla="*/ 740228 w 3026228"/>
              <a:gd name="connsiteY63" fmla="*/ 3156857 h 3526971"/>
              <a:gd name="connsiteX64" fmla="*/ 718457 w 3026228"/>
              <a:gd name="connsiteY64" fmla="*/ 3124200 h 3526971"/>
              <a:gd name="connsiteX65" fmla="*/ 696685 w 3026228"/>
              <a:gd name="connsiteY65" fmla="*/ 3102428 h 3526971"/>
              <a:gd name="connsiteX66" fmla="*/ 653143 w 3026228"/>
              <a:gd name="connsiteY66" fmla="*/ 3037114 h 3526971"/>
              <a:gd name="connsiteX67" fmla="*/ 620485 w 3026228"/>
              <a:gd name="connsiteY67" fmla="*/ 3015343 h 3526971"/>
              <a:gd name="connsiteX68" fmla="*/ 598714 w 3026228"/>
              <a:gd name="connsiteY68" fmla="*/ 2993571 h 3526971"/>
              <a:gd name="connsiteX69" fmla="*/ 555171 w 3026228"/>
              <a:gd name="connsiteY69" fmla="*/ 2939143 h 3526971"/>
              <a:gd name="connsiteX70" fmla="*/ 522514 w 3026228"/>
              <a:gd name="connsiteY70" fmla="*/ 2928257 h 3526971"/>
              <a:gd name="connsiteX71" fmla="*/ 500743 w 3026228"/>
              <a:gd name="connsiteY71" fmla="*/ 2906485 h 3526971"/>
              <a:gd name="connsiteX72" fmla="*/ 478971 w 3026228"/>
              <a:gd name="connsiteY72" fmla="*/ 2873828 h 3526971"/>
              <a:gd name="connsiteX73" fmla="*/ 446314 w 3026228"/>
              <a:gd name="connsiteY73" fmla="*/ 2852057 h 3526971"/>
              <a:gd name="connsiteX74" fmla="*/ 391885 w 3026228"/>
              <a:gd name="connsiteY74" fmla="*/ 2808514 h 3526971"/>
              <a:gd name="connsiteX75" fmla="*/ 370114 w 3026228"/>
              <a:gd name="connsiteY75" fmla="*/ 2775857 h 3526971"/>
              <a:gd name="connsiteX76" fmla="*/ 304800 w 3026228"/>
              <a:gd name="connsiteY76" fmla="*/ 2732314 h 3526971"/>
              <a:gd name="connsiteX77" fmla="*/ 250371 w 3026228"/>
              <a:gd name="connsiteY77" fmla="*/ 2677885 h 3526971"/>
              <a:gd name="connsiteX78" fmla="*/ 217714 w 3026228"/>
              <a:gd name="connsiteY78" fmla="*/ 2656114 h 3526971"/>
              <a:gd name="connsiteX79" fmla="*/ 141514 w 3026228"/>
              <a:gd name="connsiteY79" fmla="*/ 2579914 h 3526971"/>
              <a:gd name="connsiteX80" fmla="*/ 130628 w 3026228"/>
              <a:gd name="connsiteY80" fmla="*/ 2547257 h 3526971"/>
              <a:gd name="connsiteX81" fmla="*/ 87085 w 3026228"/>
              <a:gd name="connsiteY81" fmla="*/ 2503714 h 3526971"/>
              <a:gd name="connsiteX82" fmla="*/ 65314 w 3026228"/>
              <a:gd name="connsiteY82" fmla="*/ 2427514 h 3526971"/>
              <a:gd name="connsiteX83" fmla="*/ 54428 w 3026228"/>
              <a:gd name="connsiteY83" fmla="*/ 2394857 h 3526971"/>
              <a:gd name="connsiteX84" fmla="*/ 43543 w 3026228"/>
              <a:gd name="connsiteY84" fmla="*/ 2340428 h 3526971"/>
              <a:gd name="connsiteX85" fmla="*/ 32657 w 3026228"/>
              <a:gd name="connsiteY85" fmla="*/ 2307771 h 3526971"/>
              <a:gd name="connsiteX86" fmla="*/ 10885 w 3026228"/>
              <a:gd name="connsiteY86" fmla="*/ 2231571 h 3526971"/>
              <a:gd name="connsiteX87" fmla="*/ 0 w 3026228"/>
              <a:gd name="connsiteY87" fmla="*/ 2155371 h 3526971"/>
              <a:gd name="connsiteX88" fmla="*/ 10885 w 3026228"/>
              <a:gd name="connsiteY88" fmla="*/ 2002971 h 3526971"/>
              <a:gd name="connsiteX89" fmla="*/ 32657 w 3026228"/>
              <a:gd name="connsiteY89" fmla="*/ 1796143 h 3526971"/>
              <a:gd name="connsiteX90" fmla="*/ 21771 w 3026228"/>
              <a:gd name="connsiteY90" fmla="*/ 1513114 h 3526971"/>
              <a:gd name="connsiteX91" fmla="*/ 43543 w 3026228"/>
              <a:gd name="connsiteY91" fmla="*/ 1219200 h 3526971"/>
              <a:gd name="connsiteX92" fmla="*/ 54428 w 3026228"/>
              <a:gd name="connsiteY92" fmla="*/ 1099457 h 3526971"/>
              <a:gd name="connsiteX93" fmla="*/ 65314 w 3026228"/>
              <a:gd name="connsiteY93" fmla="*/ 1066800 h 3526971"/>
              <a:gd name="connsiteX94" fmla="*/ 97971 w 3026228"/>
              <a:gd name="connsiteY94" fmla="*/ 957943 h 3526971"/>
              <a:gd name="connsiteX95" fmla="*/ 108857 w 3026228"/>
              <a:gd name="connsiteY95" fmla="*/ 925285 h 3526971"/>
              <a:gd name="connsiteX96" fmla="*/ 119743 w 3026228"/>
              <a:gd name="connsiteY96" fmla="*/ 892628 h 3526971"/>
              <a:gd name="connsiteX97" fmla="*/ 152400 w 3026228"/>
              <a:gd name="connsiteY97" fmla="*/ 772885 h 3526971"/>
              <a:gd name="connsiteX98" fmla="*/ 195943 w 3026228"/>
              <a:gd name="connsiteY98" fmla="*/ 674914 h 3526971"/>
              <a:gd name="connsiteX99" fmla="*/ 206828 w 3026228"/>
              <a:gd name="connsiteY99" fmla="*/ 642257 h 3526971"/>
              <a:gd name="connsiteX100" fmla="*/ 217714 w 3026228"/>
              <a:gd name="connsiteY100" fmla="*/ 609600 h 3526971"/>
              <a:gd name="connsiteX101" fmla="*/ 228600 w 3026228"/>
              <a:gd name="connsiteY101" fmla="*/ 555171 h 3526971"/>
              <a:gd name="connsiteX102" fmla="*/ 239485 w 3026228"/>
              <a:gd name="connsiteY102" fmla="*/ 522514 h 3526971"/>
              <a:gd name="connsiteX103" fmla="*/ 250371 w 3026228"/>
              <a:gd name="connsiteY103" fmla="*/ 478971 h 3526971"/>
              <a:gd name="connsiteX104" fmla="*/ 261257 w 3026228"/>
              <a:gd name="connsiteY104" fmla="*/ 446314 h 3526971"/>
              <a:gd name="connsiteX105" fmla="*/ 272143 w 3026228"/>
              <a:gd name="connsiteY105" fmla="*/ 402771 h 3526971"/>
              <a:gd name="connsiteX106" fmla="*/ 283028 w 3026228"/>
              <a:gd name="connsiteY106" fmla="*/ 337457 h 3526971"/>
              <a:gd name="connsiteX107" fmla="*/ 304800 w 3026228"/>
              <a:gd name="connsiteY107" fmla="*/ 304800 h 3526971"/>
              <a:gd name="connsiteX108" fmla="*/ 359228 w 3026228"/>
              <a:gd name="connsiteY108" fmla="*/ 206828 h 3526971"/>
              <a:gd name="connsiteX109" fmla="*/ 381000 w 3026228"/>
              <a:gd name="connsiteY109" fmla="*/ 174171 h 3526971"/>
              <a:gd name="connsiteX110" fmla="*/ 402771 w 3026228"/>
              <a:gd name="connsiteY110" fmla="*/ 108857 h 3526971"/>
              <a:gd name="connsiteX111" fmla="*/ 413657 w 3026228"/>
              <a:gd name="connsiteY111" fmla="*/ 76200 h 3526971"/>
              <a:gd name="connsiteX112" fmla="*/ 457200 w 3026228"/>
              <a:gd name="connsiteY112" fmla="*/ 0 h 3526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026228" h="3526971">
                <a:moveTo>
                  <a:pt x="3026228" y="1415143"/>
                </a:moveTo>
                <a:cubicBezTo>
                  <a:pt x="3022600" y="1444171"/>
                  <a:pt x="3023040" y="1474005"/>
                  <a:pt x="3015343" y="1502228"/>
                </a:cubicBezTo>
                <a:cubicBezTo>
                  <a:pt x="3011901" y="1514850"/>
                  <a:pt x="2997708" y="1522473"/>
                  <a:pt x="2993571" y="1534885"/>
                </a:cubicBezTo>
                <a:cubicBezTo>
                  <a:pt x="2986591" y="1555824"/>
                  <a:pt x="2988038" y="1578787"/>
                  <a:pt x="2982685" y="1600200"/>
                </a:cubicBezTo>
                <a:cubicBezTo>
                  <a:pt x="2977119" y="1622464"/>
                  <a:pt x="2966480" y="1643250"/>
                  <a:pt x="2960914" y="1665514"/>
                </a:cubicBezTo>
                <a:cubicBezTo>
                  <a:pt x="2957285" y="1680028"/>
                  <a:pt x="2955921" y="1695306"/>
                  <a:pt x="2950028" y="1709057"/>
                </a:cubicBezTo>
                <a:cubicBezTo>
                  <a:pt x="2944874" y="1721082"/>
                  <a:pt x="2934522" y="1730229"/>
                  <a:pt x="2928257" y="1741714"/>
                </a:cubicBezTo>
                <a:cubicBezTo>
                  <a:pt x="2912716" y="1770206"/>
                  <a:pt x="2894977" y="1798011"/>
                  <a:pt x="2884714" y="1828800"/>
                </a:cubicBezTo>
                <a:cubicBezTo>
                  <a:pt x="2881085" y="1839686"/>
                  <a:pt x="2880497" y="1852120"/>
                  <a:pt x="2873828" y="1861457"/>
                </a:cubicBezTo>
                <a:cubicBezTo>
                  <a:pt x="2861897" y="1878160"/>
                  <a:pt x="2844799" y="1890486"/>
                  <a:pt x="2830285" y="1905000"/>
                </a:cubicBezTo>
                <a:cubicBezTo>
                  <a:pt x="2823028" y="1919514"/>
                  <a:pt x="2816565" y="1934454"/>
                  <a:pt x="2808514" y="1948543"/>
                </a:cubicBezTo>
                <a:cubicBezTo>
                  <a:pt x="2802023" y="1959902"/>
                  <a:pt x="2793008" y="1969715"/>
                  <a:pt x="2786743" y="1981200"/>
                </a:cubicBezTo>
                <a:cubicBezTo>
                  <a:pt x="2771202" y="2009692"/>
                  <a:pt x="2761203" y="2041281"/>
                  <a:pt x="2743200" y="2068285"/>
                </a:cubicBezTo>
                <a:cubicBezTo>
                  <a:pt x="2690155" y="2147852"/>
                  <a:pt x="2754902" y="2047806"/>
                  <a:pt x="2699657" y="2144485"/>
                </a:cubicBezTo>
                <a:cubicBezTo>
                  <a:pt x="2693166" y="2155845"/>
                  <a:pt x="2685142" y="2166257"/>
                  <a:pt x="2677885" y="2177143"/>
                </a:cubicBezTo>
                <a:cubicBezTo>
                  <a:pt x="2643871" y="2313205"/>
                  <a:pt x="2687336" y="2144067"/>
                  <a:pt x="2656114" y="2253343"/>
                </a:cubicBezTo>
                <a:cubicBezTo>
                  <a:pt x="2651466" y="2269609"/>
                  <a:pt x="2643039" y="2312150"/>
                  <a:pt x="2634343" y="2329543"/>
                </a:cubicBezTo>
                <a:cubicBezTo>
                  <a:pt x="2628492" y="2341245"/>
                  <a:pt x="2619828" y="2351314"/>
                  <a:pt x="2612571" y="2362200"/>
                </a:cubicBezTo>
                <a:cubicBezTo>
                  <a:pt x="2605314" y="2398486"/>
                  <a:pt x="2607349" y="2437960"/>
                  <a:pt x="2590800" y="2471057"/>
                </a:cubicBezTo>
                <a:cubicBezTo>
                  <a:pt x="2572954" y="2506748"/>
                  <a:pt x="2567755" y="2512014"/>
                  <a:pt x="2558143" y="2547257"/>
                </a:cubicBezTo>
                <a:cubicBezTo>
                  <a:pt x="2550270" y="2576125"/>
                  <a:pt x="2545833" y="2605956"/>
                  <a:pt x="2536371" y="2634343"/>
                </a:cubicBezTo>
                <a:cubicBezTo>
                  <a:pt x="2532742" y="2645229"/>
                  <a:pt x="2528637" y="2655967"/>
                  <a:pt x="2525485" y="2667000"/>
                </a:cubicBezTo>
                <a:cubicBezTo>
                  <a:pt x="2521375" y="2681385"/>
                  <a:pt x="2519853" y="2696535"/>
                  <a:pt x="2514600" y="2710543"/>
                </a:cubicBezTo>
                <a:cubicBezTo>
                  <a:pt x="2508902" y="2725737"/>
                  <a:pt x="2500085" y="2739571"/>
                  <a:pt x="2492828" y="2754085"/>
                </a:cubicBezTo>
                <a:cubicBezTo>
                  <a:pt x="2489200" y="2768599"/>
                  <a:pt x="2488634" y="2784246"/>
                  <a:pt x="2481943" y="2797628"/>
                </a:cubicBezTo>
                <a:cubicBezTo>
                  <a:pt x="2477353" y="2806808"/>
                  <a:pt x="2466582" y="2811386"/>
                  <a:pt x="2460171" y="2819400"/>
                </a:cubicBezTo>
                <a:cubicBezTo>
                  <a:pt x="2451998" y="2829616"/>
                  <a:pt x="2446914" y="2842124"/>
                  <a:pt x="2438400" y="2852057"/>
                </a:cubicBezTo>
                <a:cubicBezTo>
                  <a:pt x="2359204" y="2944453"/>
                  <a:pt x="2423071" y="2853280"/>
                  <a:pt x="2373085" y="2928257"/>
                </a:cubicBezTo>
                <a:cubicBezTo>
                  <a:pt x="2369457" y="2939143"/>
                  <a:pt x="2367332" y="2950651"/>
                  <a:pt x="2362200" y="2960914"/>
                </a:cubicBezTo>
                <a:cubicBezTo>
                  <a:pt x="2356020" y="2973273"/>
                  <a:pt x="2312699" y="3032186"/>
                  <a:pt x="2307771" y="3037114"/>
                </a:cubicBezTo>
                <a:cubicBezTo>
                  <a:pt x="2298520" y="3046365"/>
                  <a:pt x="2286000" y="3051628"/>
                  <a:pt x="2275114" y="3058885"/>
                </a:cubicBezTo>
                <a:cubicBezTo>
                  <a:pt x="2213425" y="3151423"/>
                  <a:pt x="2315037" y="3008070"/>
                  <a:pt x="2188028" y="3135085"/>
                </a:cubicBezTo>
                <a:cubicBezTo>
                  <a:pt x="2180771" y="3142342"/>
                  <a:pt x="2175058" y="3151576"/>
                  <a:pt x="2166257" y="3156857"/>
                </a:cubicBezTo>
                <a:cubicBezTo>
                  <a:pt x="2156418" y="3162761"/>
                  <a:pt x="2143863" y="3162611"/>
                  <a:pt x="2133600" y="3167743"/>
                </a:cubicBezTo>
                <a:cubicBezTo>
                  <a:pt x="2121898" y="3173594"/>
                  <a:pt x="2113193" y="3184920"/>
                  <a:pt x="2100943" y="3189514"/>
                </a:cubicBezTo>
                <a:cubicBezTo>
                  <a:pt x="2083619" y="3196011"/>
                  <a:pt x="2064657" y="3196771"/>
                  <a:pt x="2046514" y="3200400"/>
                </a:cubicBezTo>
                <a:cubicBezTo>
                  <a:pt x="2028371" y="3211286"/>
                  <a:pt x="2011347" y="3224302"/>
                  <a:pt x="1992085" y="3233057"/>
                </a:cubicBezTo>
                <a:cubicBezTo>
                  <a:pt x="1971193" y="3242553"/>
                  <a:pt x="1947297" y="3244565"/>
                  <a:pt x="1926771" y="3254828"/>
                </a:cubicBezTo>
                <a:cubicBezTo>
                  <a:pt x="1872965" y="3281732"/>
                  <a:pt x="1898623" y="3271469"/>
                  <a:pt x="1850571" y="3287485"/>
                </a:cubicBezTo>
                <a:cubicBezTo>
                  <a:pt x="1843314" y="3294742"/>
                  <a:pt x="1836814" y="3302846"/>
                  <a:pt x="1828800" y="3309257"/>
                </a:cubicBezTo>
                <a:cubicBezTo>
                  <a:pt x="1818584" y="3317430"/>
                  <a:pt x="1805394" y="3321777"/>
                  <a:pt x="1796143" y="3331028"/>
                </a:cubicBezTo>
                <a:cubicBezTo>
                  <a:pt x="1786892" y="3340279"/>
                  <a:pt x="1786073" y="3357834"/>
                  <a:pt x="1774371" y="3363685"/>
                </a:cubicBezTo>
                <a:cubicBezTo>
                  <a:pt x="1747608" y="3377067"/>
                  <a:pt x="1714048" y="3372075"/>
                  <a:pt x="1687285" y="3385457"/>
                </a:cubicBezTo>
                <a:cubicBezTo>
                  <a:pt x="1672771" y="3392714"/>
                  <a:pt x="1658572" y="3400637"/>
                  <a:pt x="1643743" y="3407228"/>
                </a:cubicBezTo>
                <a:cubicBezTo>
                  <a:pt x="1625887" y="3415164"/>
                  <a:pt x="1606792" y="3420261"/>
                  <a:pt x="1589314" y="3429000"/>
                </a:cubicBezTo>
                <a:cubicBezTo>
                  <a:pt x="1577612" y="3434851"/>
                  <a:pt x="1568682" y="3445617"/>
                  <a:pt x="1556657" y="3450771"/>
                </a:cubicBezTo>
                <a:cubicBezTo>
                  <a:pt x="1542906" y="3456664"/>
                  <a:pt x="1527499" y="3457547"/>
                  <a:pt x="1513114" y="3461657"/>
                </a:cubicBezTo>
                <a:cubicBezTo>
                  <a:pt x="1502081" y="3464809"/>
                  <a:pt x="1491490" y="3469391"/>
                  <a:pt x="1480457" y="3472543"/>
                </a:cubicBezTo>
                <a:cubicBezTo>
                  <a:pt x="1466072" y="3476653"/>
                  <a:pt x="1451244" y="3479129"/>
                  <a:pt x="1436914" y="3483428"/>
                </a:cubicBezTo>
                <a:cubicBezTo>
                  <a:pt x="1414933" y="3490022"/>
                  <a:pt x="1393371" y="3497943"/>
                  <a:pt x="1371600" y="3505200"/>
                </a:cubicBezTo>
                <a:cubicBezTo>
                  <a:pt x="1360714" y="3508829"/>
                  <a:pt x="1350075" y="3513302"/>
                  <a:pt x="1338943" y="3516085"/>
                </a:cubicBezTo>
                <a:lnTo>
                  <a:pt x="1295400" y="3526971"/>
                </a:lnTo>
                <a:cubicBezTo>
                  <a:pt x="1258552" y="3522365"/>
                  <a:pt x="1178795" y="3518177"/>
                  <a:pt x="1143000" y="3494314"/>
                </a:cubicBezTo>
                <a:cubicBezTo>
                  <a:pt x="1132114" y="3487057"/>
                  <a:pt x="1120559" y="3480716"/>
                  <a:pt x="1110343" y="3472543"/>
                </a:cubicBezTo>
                <a:cubicBezTo>
                  <a:pt x="1102329" y="3466132"/>
                  <a:pt x="1097751" y="3455361"/>
                  <a:pt x="1088571" y="3450771"/>
                </a:cubicBezTo>
                <a:cubicBezTo>
                  <a:pt x="1075189" y="3444080"/>
                  <a:pt x="1059542" y="3443514"/>
                  <a:pt x="1045028" y="3439885"/>
                </a:cubicBezTo>
                <a:cubicBezTo>
                  <a:pt x="1023257" y="3425371"/>
                  <a:pt x="998216" y="3414845"/>
                  <a:pt x="979714" y="3396343"/>
                </a:cubicBezTo>
                <a:lnTo>
                  <a:pt x="914400" y="3331028"/>
                </a:lnTo>
                <a:cubicBezTo>
                  <a:pt x="907143" y="3323771"/>
                  <a:pt x="902364" y="3312503"/>
                  <a:pt x="892628" y="3309257"/>
                </a:cubicBezTo>
                <a:lnTo>
                  <a:pt x="859971" y="3298371"/>
                </a:lnTo>
                <a:cubicBezTo>
                  <a:pt x="852714" y="3287485"/>
                  <a:pt x="846714" y="3275647"/>
                  <a:pt x="838200" y="3265714"/>
                </a:cubicBezTo>
                <a:cubicBezTo>
                  <a:pt x="824842" y="3250129"/>
                  <a:pt x="809171" y="3236685"/>
                  <a:pt x="794657" y="3222171"/>
                </a:cubicBezTo>
                <a:cubicBezTo>
                  <a:pt x="787400" y="3214914"/>
                  <a:pt x="779043" y="3208611"/>
                  <a:pt x="772885" y="3200400"/>
                </a:cubicBezTo>
                <a:cubicBezTo>
                  <a:pt x="761999" y="3185886"/>
                  <a:pt x="750773" y="3171621"/>
                  <a:pt x="740228" y="3156857"/>
                </a:cubicBezTo>
                <a:cubicBezTo>
                  <a:pt x="732624" y="3146211"/>
                  <a:pt x="726630" y="3134416"/>
                  <a:pt x="718457" y="3124200"/>
                </a:cubicBezTo>
                <a:cubicBezTo>
                  <a:pt x="712046" y="3116186"/>
                  <a:pt x="702843" y="3110639"/>
                  <a:pt x="696685" y="3102428"/>
                </a:cubicBezTo>
                <a:cubicBezTo>
                  <a:pt x="680986" y="3081495"/>
                  <a:pt x="674915" y="3051628"/>
                  <a:pt x="653143" y="3037114"/>
                </a:cubicBezTo>
                <a:cubicBezTo>
                  <a:pt x="642257" y="3029857"/>
                  <a:pt x="630701" y="3023516"/>
                  <a:pt x="620485" y="3015343"/>
                </a:cubicBezTo>
                <a:cubicBezTo>
                  <a:pt x="612471" y="3008932"/>
                  <a:pt x="605125" y="3001585"/>
                  <a:pt x="598714" y="2993571"/>
                </a:cubicBezTo>
                <a:cubicBezTo>
                  <a:pt x="585021" y="2976454"/>
                  <a:pt x="575392" y="2951275"/>
                  <a:pt x="555171" y="2939143"/>
                </a:cubicBezTo>
                <a:cubicBezTo>
                  <a:pt x="545332" y="2933239"/>
                  <a:pt x="533400" y="2931886"/>
                  <a:pt x="522514" y="2928257"/>
                </a:cubicBezTo>
                <a:cubicBezTo>
                  <a:pt x="515257" y="2921000"/>
                  <a:pt x="507154" y="2914499"/>
                  <a:pt x="500743" y="2906485"/>
                </a:cubicBezTo>
                <a:cubicBezTo>
                  <a:pt x="492570" y="2896269"/>
                  <a:pt x="488222" y="2883079"/>
                  <a:pt x="478971" y="2873828"/>
                </a:cubicBezTo>
                <a:cubicBezTo>
                  <a:pt x="469720" y="2864577"/>
                  <a:pt x="457200" y="2859314"/>
                  <a:pt x="446314" y="2852057"/>
                </a:cubicBezTo>
                <a:cubicBezTo>
                  <a:pt x="383923" y="2758469"/>
                  <a:pt x="466999" y="2868605"/>
                  <a:pt x="391885" y="2808514"/>
                </a:cubicBezTo>
                <a:cubicBezTo>
                  <a:pt x="381669" y="2800341"/>
                  <a:pt x="379960" y="2784472"/>
                  <a:pt x="370114" y="2775857"/>
                </a:cubicBezTo>
                <a:cubicBezTo>
                  <a:pt x="350422" y="2758627"/>
                  <a:pt x="323302" y="2750816"/>
                  <a:pt x="304800" y="2732314"/>
                </a:cubicBezTo>
                <a:cubicBezTo>
                  <a:pt x="286657" y="2714171"/>
                  <a:pt x="271720" y="2692117"/>
                  <a:pt x="250371" y="2677885"/>
                </a:cubicBezTo>
                <a:cubicBezTo>
                  <a:pt x="239485" y="2670628"/>
                  <a:pt x="227438" y="2664866"/>
                  <a:pt x="217714" y="2656114"/>
                </a:cubicBezTo>
                <a:cubicBezTo>
                  <a:pt x="191014" y="2632084"/>
                  <a:pt x="141514" y="2579914"/>
                  <a:pt x="141514" y="2579914"/>
                </a:cubicBezTo>
                <a:cubicBezTo>
                  <a:pt x="137885" y="2569028"/>
                  <a:pt x="137297" y="2556594"/>
                  <a:pt x="130628" y="2547257"/>
                </a:cubicBezTo>
                <a:cubicBezTo>
                  <a:pt x="118697" y="2530554"/>
                  <a:pt x="87085" y="2503714"/>
                  <a:pt x="87085" y="2503714"/>
                </a:cubicBezTo>
                <a:cubicBezTo>
                  <a:pt x="60980" y="2425394"/>
                  <a:pt x="92660" y="2523221"/>
                  <a:pt x="65314" y="2427514"/>
                </a:cubicBezTo>
                <a:cubicBezTo>
                  <a:pt x="62162" y="2416481"/>
                  <a:pt x="57211" y="2405989"/>
                  <a:pt x="54428" y="2394857"/>
                </a:cubicBezTo>
                <a:cubicBezTo>
                  <a:pt x="49941" y="2376907"/>
                  <a:pt x="48030" y="2358378"/>
                  <a:pt x="43543" y="2340428"/>
                </a:cubicBezTo>
                <a:cubicBezTo>
                  <a:pt x="40760" y="2329296"/>
                  <a:pt x="35809" y="2318804"/>
                  <a:pt x="32657" y="2307771"/>
                </a:cubicBezTo>
                <a:cubicBezTo>
                  <a:pt x="5319" y="2212090"/>
                  <a:pt x="36986" y="2309871"/>
                  <a:pt x="10885" y="2231571"/>
                </a:cubicBezTo>
                <a:cubicBezTo>
                  <a:pt x="7257" y="2206171"/>
                  <a:pt x="0" y="2181029"/>
                  <a:pt x="0" y="2155371"/>
                </a:cubicBezTo>
                <a:cubicBezTo>
                  <a:pt x="0" y="2104442"/>
                  <a:pt x="6824" y="2053738"/>
                  <a:pt x="10885" y="2002971"/>
                </a:cubicBezTo>
                <a:cubicBezTo>
                  <a:pt x="19907" y="1890193"/>
                  <a:pt x="20093" y="1896648"/>
                  <a:pt x="32657" y="1796143"/>
                </a:cubicBezTo>
                <a:cubicBezTo>
                  <a:pt x="29028" y="1701800"/>
                  <a:pt x="21771" y="1607527"/>
                  <a:pt x="21771" y="1513114"/>
                </a:cubicBezTo>
                <a:cubicBezTo>
                  <a:pt x="21771" y="1326228"/>
                  <a:pt x="29358" y="1353961"/>
                  <a:pt x="43543" y="1219200"/>
                </a:cubicBezTo>
                <a:cubicBezTo>
                  <a:pt x="47739" y="1179341"/>
                  <a:pt x="48760" y="1139133"/>
                  <a:pt x="54428" y="1099457"/>
                </a:cubicBezTo>
                <a:cubicBezTo>
                  <a:pt x="56051" y="1088098"/>
                  <a:pt x="62162" y="1077833"/>
                  <a:pt x="65314" y="1066800"/>
                </a:cubicBezTo>
                <a:cubicBezTo>
                  <a:pt x="98222" y="951626"/>
                  <a:pt x="46228" y="1113175"/>
                  <a:pt x="97971" y="957943"/>
                </a:cubicBezTo>
                <a:lnTo>
                  <a:pt x="108857" y="925285"/>
                </a:lnTo>
                <a:cubicBezTo>
                  <a:pt x="112486" y="914399"/>
                  <a:pt x="117493" y="903880"/>
                  <a:pt x="119743" y="892628"/>
                </a:cubicBezTo>
                <a:cubicBezTo>
                  <a:pt x="125585" y="863414"/>
                  <a:pt x="136614" y="796564"/>
                  <a:pt x="152400" y="772885"/>
                </a:cubicBezTo>
                <a:cubicBezTo>
                  <a:pt x="186900" y="721134"/>
                  <a:pt x="170035" y="752637"/>
                  <a:pt x="195943" y="674914"/>
                </a:cubicBezTo>
                <a:lnTo>
                  <a:pt x="206828" y="642257"/>
                </a:lnTo>
                <a:cubicBezTo>
                  <a:pt x="210457" y="631371"/>
                  <a:pt x="215464" y="620852"/>
                  <a:pt x="217714" y="609600"/>
                </a:cubicBezTo>
                <a:cubicBezTo>
                  <a:pt x="221343" y="591457"/>
                  <a:pt x="224113" y="573121"/>
                  <a:pt x="228600" y="555171"/>
                </a:cubicBezTo>
                <a:cubicBezTo>
                  <a:pt x="231383" y="544039"/>
                  <a:pt x="236333" y="533547"/>
                  <a:pt x="239485" y="522514"/>
                </a:cubicBezTo>
                <a:cubicBezTo>
                  <a:pt x="243595" y="508129"/>
                  <a:pt x="246261" y="493356"/>
                  <a:pt x="250371" y="478971"/>
                </a:cubicBezTo>
                <a:cubicBezTo>
                  <a:pt x="253523" y="467938"/>
                  <a:pt x="258105" y="457347"/>
                  <a:pt x="261257" y="446314"/>
                </a:cubicBezTo>
                <a:cubicBezTo>
                  <a:pt x="265367" y="431929"/>
                  <a:pt x="269209" y="417442"/>
                  <a:pt x="272143" y="402771"/>
                </a:cubicBezTo>
                <a:cubicBezTo>
                  <a:pt x="276472" y="381128"/>
                  <a:pt x="276048" y="358396"/>
                  <a:pt x="283028" y="337457"/>
                </a:cubicBezTo>
                <a:cubicBezTo>
                  <a:pt x="287165" y="325045"/>
                  <a:pt x="297543" y="315686"/>
                  <a:pt x="304800" y="304800"/>
                </a:cubicBezTo>
                <a:cubicBezTo>
                  <a:pt x="323959" y="247320"/>
                  <a:pt x="309321" y="281688"/>
                  <a:pt x="359228" y="206828"/>
                </a:cubicBezTo>
                <a:lnTo>
                  <a:pt x="381000" y="174171"/>
                </a:lnTo>
                <a:lnTo>
                  <a:pt x="402771" y="108857"/>
                </a:lnTo>
                <a:cubicBezTo>
                  <a:pt x="406400" y="97971"/>
                  <a:pt x="407292" y="85747"/>
                  <a:pt x="413657" y="76200"/>
                </a:cubicBezTo>
                <a:cubicBezTo>
                  <a:pt x="459213" y="7866"/>
                  <a:pt x="457200" y="37051"/>
                  <a:pt x="457200" y="0"/>
                </a:cubicBezTo>
              </a:path>
            </a:pathLst>
          </a:cu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13"/>
          <p:cNvSpPr/>
          <p:nvPr/>
        </p:nvSpPr>
        <p:spPr>
          <a:xfrm>
            <a:off x="5987143" y="2590800"/>
            <a:ext cx="1798584" cy="2514600"/>
          </a:xfrm>
          <a:custGeom>
            <a:avLst/>
            <a:gdLst>
              <a:gd name="connsiteX0" fmla="*/ 1698171 w 1798584"/>
              <a:gd name="connsiteY0" fmla="*/ 0 h 2514600"/>
              <a:gd name="connsiteX1" fmla="*/ 1709057 w 1798584"/>
              <a:gd name="connsiteY1" fmla="*/ 54429 h 2514600"/>
              <a:gd name="connsiteX2" fmla="*/ 1752600 w 1798584"/>
              <a:gd name="connsiteY2" fmla="*/ 108857 h 2514600"/>
              <a:gd name="connsiteX3" fmla="*/ 1774371 w 1798584"/>
              <a:gd name="connsiteY3" fmla="*/ 185057 h 2514600"/>
              <a:gd name="connsiteX4" fmla="*/ 1785257 w 1798584"/>
              <a:gd name="connsiteY4" fmla="*/ 217714 h 2514600"/>
              <a:gd name="connsiteX5" fmla="*/ 1785257 w 1798584"/>
              <a:gd name="connsiteY5" fmla="*/ 413657 h 2514600"/>
              <a:gd name="connsiteX6" fmla="*/ 1763486 w 1798584"/>
              <a:gd name="connsiteY6" fmla="*/ 435429 h 2514600"/>
              <a:gd name="connsiteX7" fmla="*/ 1719943 w 1798584"/>
              <a:gd name="connsiteY7" fmla="*/ 468086 h 2514600"/>
              <a:gd name="connsiteX8" fmla="*/ 1665514 w 1798584"/>
              <a:gd name="connsiteY8" fmla="*/ 533400 h 2514600"/>
              <a:gd name="connsiteX9" fmla="*/ 1632857 w 1798584"/>
              <a:gd name="connsiteY9" fmla="*/ 555171 h 2514600"/>
              <a:gd name="connsiteX10" fmla="*/ 1611086 w 1798584"/>
              <a:gd name="connsiteY10" fmla="*/ 576943 h 2514600"/>
              <a:gd name="connsiteX11" fmla="*/ 1578428 w 1798584"/>
              <a:gd name="connsiteY11" fmla="*/ 718457 h 2514600"/>
              <a:gd name="connsiteX12" fmla="*/ 1567543 w 1798584"/>
              <a:gd name="connsiteY12" fmla="*/ 751114 h 2514600"/>
              <a:gd name="connsiteX13" fmla="*/ 1545771 w 1798584"/>
              <a:gd name="connsiteY13" fmla="*/ 783771 h 2514600"/>
              <a:gd name="connsiteX14" fmla="*/ 1513114 w 1798584"/>
              <a:gd name="connsiteY14" fmla="*/ 881743 h 2514600"/>
              <a:gd name="connsiteX15" fmla="*/ 1502228 w 1798584"/>
              <a:gd name="connsiteY15" fmla="*/ 914400 h 2514600"/>
              <a:gd name="connsiteX16" fmla="*/ 1480457 w 1798584"/>
              <a:gd name="connsiteY16" fmla="*/ 1001486 h 2514600"/>
              <a:gd name="connsiteX17" fmla="*/ 1469571 w 1798584"/>
              <a:gd name="connsiteY17" fmla="*/ 1045029 h 2514600"/>
              <a:gd name="connsiteX18" fmla="*/ 1447800 w 1798584"/>
              <a:gd name="connsiteY18" fmla="*/ 1077686 h 2514600"/>
              <a:gd name="connsiteX19" fmla="*/ 1436914 w 1798584"/>
              <a:gd name="connsiteY19" fmla="*/ 1132114 h 2514600"/>
              <a:gd name="connsiteX20" fmla="*/ 1426028 w 1798584"/>
              <a:gd name="connsiteY20" fmla="*/ 1164771 h 2514600"/>
              <a:gd name="connsiteX21" fmla="*/ 1415143 w 1798584"/>
              <a:gd name="connsiteY21" fmla="*/ 1240971 h 2514600"/>
              <a:gd name="connsiteX22" fmla="*/ 1404257 w 1798584"/>
              <a:gd name="connsiteY22" fmla="*/ 1295400 h 2514600"/>
              <a:gd name="connsiteX23" fmla="*/ 1393371 w 1798584"/>
              <a:gd name="connsiteY23" fmla="*/ 1393371 h 2514600"/>
              <a:gd name="connsiteX24" fmla="*/ 1371600 w 1798584"/>
              <a:gd name="connsiteY24" fmla="*/ 1458686 h 2514600"/>
              <a:gd name="connsiteX25" fmla="*/ 1360714 w 1798584"/>
              <a:gd name="connsiteY25" fmla="*/ 1502229 h 2514600"/>
              <a:gd name="connsiteX26" fmla="*/ 1317171 w 1798584"/>
              <a:gd name="connsiteY26" fmla="*/ 1556657 h 2514600"/>
              <a:gd name="connsiteX27" fmla="*/ 1306286 w 1798584"/>
              <a:gd name="connsiteY27" fmla="*/ 1589314 h 2514600"/>
              <a:gd name="connsiteX28" fmla="*/ 1295400 w 1798584"/>
              <a:gd name="connsiteY28" fmla="*/ 1632857 h 2514600"/>
              <a:gd name="connsiteX29" fmla="*/ 1273628 w 1798584"/>
              <a:gd name="connsiteY29" fmla="*/ 1665514 h 2514600"/>
              <a:gd name="connsiteX30" fmla="*/ 1251857 w 1798584"/>
              <a:gd name="connsiteY30" fmla="*/ 1709057 h 2514600"/>
              <a:gd name="connsiteX31" fmla="*/ 1240971 w 1798584"/>
              <a:gd name="connsiteY31" fmla="*/ 1741714 h 2514600"/>
              <a:gd name="connsiteX32" fmla="*/ 1219200 w 1798584"/>
              <a:gd name="connsiteY32" fmla="*/ 1763486 h 2514600"/>
              <a:gd name="connsiteX33" fmla="*/ 1164771 w 1798584"/>
              <a:gd name="connsiteY33" fmla="*/ 1828800 h 2514600"/>
              <a:gd name="connsiteX34" fmla="*/ 1132114 w 1798584"/>
              <a:gd name="connsiteY34" fmla="*/ 1839686 h 2514600"/>
              <a:gd name="connsiteX35" fmla="*/ 1099457 w 1798584"/>
              <a:gd name="connsiteY35" fmla="*/ 1872343 h 2514600"/>
              <a:gd name="connsiteX36" fmla="*/ 1066800 w 1798584"/>
              <a:gd name="connsiteY36" fmla="*/ 1894114 h 2514600"/>
              <a:gd name="connsiteX37" fmla="*/ 1012371 w 1798584"/>
              <a:gd name="connsiteY37" fmla="*/ 1948543 h 2514600"/>
              <a:gd name="connsiteX38" fmla="*/ 914400 w 1798584"/>
              <a:gd name="connsiteY38" fmla="*/ 2013857 h 2514600"/>
              <a:gd name="connsiteX39" fmla="*/ 881743 w 1798584"/>
              <a:gd name="connsiteY39" fmla="*/ 2035629 h 2514600"/>
              <a:gd name="connsiteX40" fmla="*/ 827314 w 1798584"/>
              <a:gd name="connsiteY40" fmla="*/ 2079171 h 2514600"/>
              <a:gd name="connsiteX41" fmla="*/ 718457 w 1798584"/>
              <a:gd name="connsiteY41" fmla="*/ 2155371 h 2514600"/>
              <a:gd name="connsiteX42" fmla="*/ 642257 w 1798584"/>
              <a:gd name="connsiteY42" fmla="*/ 2198914 h 2514600"/>
              <a:gd name="connsiteX43" fmla="*/ 576943 w 1798584"/>
              <a:gd name="connsiteY43" fmla="*/ 2242457 h 2514600"/>
              <a:gd name="connsiteX44" fmla="*/ 511628 w 1798584"/>
              <a:gd name="connsiteY44" fmla="*/ 2286000 h 2514600"/>
              <a:gd name="connsiteX45" fmla="*/ 446314 w 1798584"/>
              <a:gd name="connsiteY45" fmla="*/ 2318657 h 2514600"/>
              <a:gd name="connsiteX46" fmla="*/ 413657 w 1798584"/>
              <a:gd name="connsiteY46" fmla="*/ 2329543 h 2514600"/>
              <a:gd name="connsiteX47" fmla="*/ 381000 w 1798584"/>
              <a:gd name="connsiteY47" fmla="*/ 2351314 h 2514600"/>
              <a:gd name="connsiteX48" fmla="*/ 315686 w 1798584"/>
              <a:gd name="connsiteY48" fmla="*/ 2373086 h 2514600"/>
              <a:gd name="connsiteX49" fmla="*/ 195943 w 1798584"/>
              <a:gd name="connsiteY49" fmla="*/ 2427514 h 2514600"/>
              <a:gd name="connsiteX50" fmla="*/ 141514 w 1798584"/>
              <a:gd name="connsiteY50" fmla="*/ 2471057 h 2514600"/>
              <a:gd name="connsiteX51" fmla="*/ 97971 w 1798584"/>
              <a:gd name="connsiteY51" fmla="*/ 2514600 h 2514600"/>
              <a:gd name="connsiteX52" fmla="*/ 0 w 1798584"/>
              <a:gd name="connsiteY52" fmla="*/ 251460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798584" h="2514600">
                <a:moveTo>
                  <a:pt x="1698171" y="0"/>
                </a:moveTo>
                <a:cubicBezTo>
                  <a:pt x="1701800" y="18143"/>
                  <a:pt x="1702560" y="37105"/>
                  <a:pt x="1709057" y="54429"/>
                </a:cubicBezTo>
                <a:cubicBezTo>
                  <a:pt x="1717297" y="76402"/>
                  <a:pt x="1736657" y="92915"/>
                  <a:pt x="1752600" y="108857"/>
                </a:cubicBezTo>
                <a:cubicBezTo>
                  <a:pt x="1778701" y="187157"/>
                  <a:pt x="1747034" y="89376"/>
                  <a:pt x="1774371" y="185057"/>
                </a:cubicBezTo>
                <a:cubicBezTo>
                  <a:pt x="1777523" y="196090"/>
                  <a:pt x="1781628" y="206828"/>
                  <a:pt x="1785257" y="217714"/>
                </a:cubicBezTo>
                <a:cubicBezTo>
                  <a:pt x="1798909" y="299626"/>
                  <a:pt x="1806720" y="313496"/>
                  <a:pt x="1785257" y="413657"/>
                </a:cubicBezTo>
                <a:cubicBezTo>
                  <a:pt x="1783107" y="423692"/>
                  <a:pt x="1771370" y="428859"/>
                  <a:pt x="1763486" y="435429"/>
                </a:cubicBezTo>
                <a:cubicBezTo>
                  <a:pt x="1749548" y="447044"/>
                  <a:pt x="1733718" y="456279"/>
                  <a:pt x="1719943" y="468086"/>
                </a:cubicBezTo>
                <a:cubicBezTo>
                  <a:pt x="1595107" y="575088"/>
                  <a:pt x="1766301" y="432615"/>
                  <a:pt x="1665514" y="533400"/>
                </a:cubicBezTo>
                <a:cubicBezTo>
                  <a:pt x="1656263" y="542651"/>
                  <a:pt x="1643073" y="546998"/>
                  <a:pt x="1632857" y="555171"/>
                </a:cubicBezTo>
                <a:cubicBezTo>
                  <a:pt x="1624843" y="561582"/>
                  <a:pt x="1618343" y="569686"/>
                  <a:pt x="1611086" y="576943"/>
                </a:cubicBezTo>
                <a:cubicBezTo>
                  <a:pt x="1602449" y="620124"/>
                  <a:pt x="1591559" y="679062"/>
                  <a:pt x="1578428" y="718457"/>
                </a:cubicBezTo>
                <a:cubicBezTo>
                  <a:pt x="1574800" y="729343"/>
                  <a:pt x="1572675" y="740851"/>
                  <a:pt x="1567543" y="751114"/>
                </a:cubicBezTo>
                <a:cubicBezTo>
                  <a:pt x="1561692" y="762816"/>
                  <a:pt x="1553028" y="772885"/>
                  <a:pt x="1545771" y="783771"/>
                </a:cubicBezTo>
                <a:lnTo>
                  <a:pt x="1513114" y="881743"/>
                </a:lnTo>
                <a:cubicBezTo>
                  <a:pt x="1509485" y="892629"/>
                  <a:pt x="1505011" y="903268"/>
                  <a:pt x="1502228" y="914400"/>
                </a:cubicBezTo>
                <a:lnTo>
                  <a:pt x="1480457" y="1001486"/>
                </a:lnTo>
                <a:cubicBezTo>
                  <a:pt x="1476828" y="1016000"/>
                  <a:pt x="1477870" y="1032581"/>
                  <a:pt x="1469571" y="1045029"/>
                </a:cubicBezTo>
                <a:lnTo>
                  <a:pt x="1447800" y="1077686"/>
                </a:lnTo>
                <a:cubicBezTo>
                  <a:pt x="1444171" y="1095829"/>
                  <a:pt x="1441402" y="1114164"/>
                  <a:pt x="1436914" y="1132114"/>
                </a:cubicBezTo>
                <a:cubicBezTo>
                  <a:pt x="1434131" y="1143246"/>
                  <a:pt x="1428278" y="1153519"/>
                  <a:pt x="1426028" y="1164771"/>
                </a:cubicBezTo>
                <a:cubicBezTo>
                  <a:pt x="1420996" y="1189931"/>
                  <a:pt x="1419361" y="1215662"/>
                  <a:pt x="1415143" y="1240971"/>
                </a:cubicBezTo>
                <a:cubicBezTo>
                  <a:pt x="1412101" y="1259222"/>
                  <a:pt x="1406874" y="1277084"/>
                  <a:pt x="1404257" y="1295400"/>
                </a:cubicBezTo>
                <a:cubicBezTo>
                  <a:pt x="1399610" y="1327928"/>
                  <a:pt x="1399815" y="1361151"/>
                  <a:pt x="1393371" y="1393371"/>
                </a:cubicBezTo>
                <a:cubicBezTo>
                  <a:pt x="1388870" y="1415875"/>
                  <a:pt x="1377166" y="1436422"/>
                  <a:pt x="1371600" y="1458686"/>
                </a:cubicBezTo>
                <a:cubicBezTo>
                  <a:pt x="1367971" y="1473200"/>
                  <a:pt x="1366607" y="1488478"/>
                  <a:pt x="1360714" y="1502229"/>
                </a:cubicBezTo>
                <a:cubicBezTo>
                  <a:pt x="1350414" y="1526262"/>
                  <a:pt x="1334730" y="1539099"/>
                  <a:pt x="1317171" y="1556657"/>
                </a:cubicBezTo>
                <a:cubicBezTo>
                  <a:pt x="1313543" y="1567543"/>
                  <a:pt x="1309438" y="1578281"/>
                  <a:pt x="1306286" y="1589314"/>
                </a:cubicBezTo>
                <a:cubicBezTo>
                  <a:pt x="1302176" y="1603699"/>
                  <a:pt x="1301294" y="1619106"/>
                  <a:pt x="1295400" y="1632857"/>
                </a:cubicBezTo>
                <a:cubicBezTo>
                  <a:pt x="1290246" y="1644882"/>
                  <a:pt x="1280119" y="1654155"/>
                  <a:pt x="1273628" y="1665514"/>
                </a:cubicBezTo>
                <a:cubicBezTo>
                  <a:pt x="1265577" y="1679603"/>
                  <a:pt x="1258249" y="1694142"/>
                  <a:pt x="1251857" y="1709057"/>
                </a:cubicBezTo>
                <a:cubicBezTo>
                  <a:pt x="1247337" y="1719604"/>
                  <a:pt x="1246875" y="1731875"/>
                  <a:pt x="1240971" y="1741714"/>
                </a:cubicBezTo>
                <a:cubicBezTo>
                  <a:pt x="1235691" y="1750515"/>
                  <a:pt x="1225611" y="1755472"/>
                  <a:pt x="1219200" y="1763486"/>
                </a:cubicBezTo>
                <a:cubicBezTo>
                  <a:pt x="1196252" y="1792171"/>
                  <a:pt x="1198015" y="1806637"/>
                  <a:pt x="1164771" y="1828800"/>
                </a:cubicBezTo>
                <a:cubicBezTo>
                  <a:pt x="1155224" y="1835165"/>
                  <a:pt x="1143000" y="1836057"/>
                  <a:pt x="1132114" y="1839686"/>
                </a:cubicBezTo>
                <a:cubicBezTo>
                  <a:pt x="1121228" y="1850572"/>
                  <a:pt x="1111284" y="1862488"/>
                  <a:pt x="1099457" y="1872343"/>
                </a:cubicBezTo>
                <a:cubicBezTo>
                  <a:pt x="1089406" y="1880718"/>
                  <a:pt x="1076646" y="1885499"/>
                  <a:pt x="1066800" y="1894114"/>
                </a:cubicBezTo>
                <a:cubicBezTo>
                  <a:pt x="1047490" y="1911010"/>
                  <a:pt x="1033720" y="1934310"/>
                  <a:pt x="1012371" y="1948543"/>
                </a:cubicBezTo>
                <a:lnTo>
                  <a:pt x="914400" y="2013857"/>
                </a:lnTo>
                <a:cubicBezTo>
                  <a:pt x="903514" y="2021114"/>
                  <a:pt x="890994" y="2026378"/>
                  <a:pt x="881743" y="2035629"/>
                </a:cubicBezTo>
                <a:cubicBezTo>
                  <a:pt x="786049" y="2131319"/>
                  <a:pt x="950949" y="1969272"/>
                  <a:pt x="827314" y="2079171"/>
                </a:cubicBezTo>
                <a:cubicBezTo>
                  <a:pt x="738222" y="2158365"/>
                  <a:pt x="798284" y="2135416"/>
                  <a:pt x="718457" y="2155371"/>
                </a:cubicBezTo>
                <a:cubicBezTo>
                  <a:pt x="605504" y="2230676"/>
                  <a:pt x="780350" y="2116059"/>
                  <a:pt x="642257" y="2198914"/>
                </a:cubicBezTo>
                <a:cubicBezTo>
                  <a:pt x="619820" y="2212376"/>
                  <a:pt x="598714" y="2227943"/>
                  <a:pt x="576943" y="2242457"/>
                </a:cubicBezTo>
                <a:lnTo>
                  <a:pt x="511628" y="2286000"/>
                </a:lnTo>
                <a:cubicBezTo>
                  <a:pt x="429544" y="2313362"/>
                  <a:pt x="530723" y="2276453"/>
                  <a:pt x="446314" y="2318657"/>
                </a:cubicBezTo>
                <a:cubicBezTo>
                  <a:pt x="436051" y="2323789"/>
                  <a:pt x="423920" y="2324411"/>
                  <a:pt x="413657" y="2329543"/>
                </a:cubicBezTo>
                <a:cubicBezTo>
                  <a:pt x="401955" y="2335394"/>
                  <a:pt x="392955" y="2346001"/>
                  <a:pt x="381000" y="2351314"/>
                </a:cubicBezTo>
                <a:cubicBezTo>
                  <a:pt x="360029" y="2360635"/>
                  <a:pt x="336212" y="2362823"/>
                  <a:pt x="315686" y="2373086"/>
                </a:cubicBezTo>
                <a:cubicBezTo>
                  <a:pt x="218337" y="2421761"/>
                  <a:pt x="259390" y="2406366"/>
                  <a:pt x="195943" y="2427514"/>
                </a:cubicBezTo>
                <a:cubicBezTo>
                  <a:pt x="121828" y="2501629"/>
                  <a:pt x="237640" y="2388664"/>
                  <a:pt x="141514" y="2471057"/>
                </a:cubicBezTo>
                <a:cubicBezTo>
                  <a:pt x="125929" y="2484415"/>
                  <a:pt x="118497" y="2514600"/>
                  <a:pt x="97971" y="2514600"/>
                </a:cubicBezTo>
                <a:lnTo>
                  <a:pt x="0" y="2514600"/>
                </a:lnTo>
              </a:path>
            </a:pathLst>
          </a:cu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14"/>
          <p:cNvSpPr/>
          <p:nvPr/>
        </p:nvSpPr>
        <p:spPr>
          <a:xfrm>
            <a:off x="2862943" y="1621971"/>
            <a:ext cx="1251857" cy="130629"/>
          </a:xfrm>
          <a:custGeom>
            <a:avLst/>
            <a:gdLst>
              <a:gd name="connsiteX0" fmla="*/ 0 w 1251857"/>
              <a:gd name="connsiteY0" fmla="*/ 0 h 130629"/>
              <a:gd name="connsiteX1" fmla="*/ 359228 w 1251857"/>
              <a:gd name="connsiteY1" fmla="*/ 10886 h 130629"/>
              <a:gd name="connsiteX2" fmla="*/ 424543 w 1251857"/>
              <a:gd name="connsiteY2" fmla="*/ 21772 h 130629"/>
              <a:gd name="connsiteX3" fmla="*/ 522514 w 1251857"/>
              <a:gd name="connsiteY3" fmla="*/ 54429 h 130629"/>
              <a:gd name="connsiteX4" fmla="*/ 620486 w 1251857"/>
              <a:gd name="connsiteY4" fmla="*/ 76200 h 130629"/>
              <a:gd name="connsiteX5" fmla="*/ 685800 w 1251857"/>
              <a:gd name="connsiteY5" fmla="*/ 97972 h 130629"/>
              <a:gd name="connsiteX6" fmla="*/ 751114 w 1251857"/>
              <a:gd name="connsiteY6" fmla="*/ 119743 h 130629"/>
              <a:gd name="connsiteX7" fmla="*/ 783771 w 1251857"/>
              <a:gd name="connsiteY7" fmla="*/ 130629 h 130629"/>
              <a:gd name="connsiteX8" fmla="*/ 1023257 w 1251857"/>
              <a:gd name="connsiteY8" fmla="*/ 108858 h 130629"/>
              <a:gd name="connsiteX9" fmla="*/ 1088571 w 1251857"/>
              <a:gd name="connsiteY9" fmla="*/ 87086 h 130629"/>
              <a:gd name="connsiteX10" fmla="*/ 1121228 w 1251857"/>
              <a:gd name="connsiteY10" fmla="*/ 65315 h 130629"/>
              <a:gd name="connsiteX11" fmla="*/ 1219200 w 1251857"/>
              <a:gd name="connsiteY11" fmla="*/ 54429 h 130629"/>
              <a:gd name="connsiteX12" fmla="*/ 1251857 w 1251857"/>
              <a:gd name="connsiteY12" fmla="*/ 43543 h 13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51857" h="130629">
                <a:moveTo>
                  <a:pt x="0" y="0"/>
                </a:moveTo>
                <a:cubicBezTo>
                  <a:pt x="119743" y="3629"/>
                  <a:pt x="239588" y="4750"/>
                  <a:pt x="359228" y="10886"/>
                </a:cubicBezTo>
                <a:cubicBezTo>
                  <a:pt x="381271" y="12016"/>
                  <a:pt x="403216" y="16085"/>
                  <a:pt x="424543" y="21772"/>
                </a:cubicBezTo>
                <a:cubicBezTo>
                  <a:pt x="457804" y="30642"/>
                  <a:pt x="488759" y="47678"/>
                  <a:pt x="522514" y="54429"/>
                </a:cubicBezTo>
                <a:cubicBezTo>
                  <a:pt x="553575" y="60641"/>
                  <a:pt x="589751" y="66980"/>
                  <a:pt x="620486" y="76200"/>
                </a:cubicBezTo>
                <a:cubicBezTo>
                  <a:pt x="642467" y="82794"/>
                  <a:pt x="664029" y="90715"/>
                  <a:pt x="685800" y="97972"/>
                </a:cubicBezTo>
                <a:lnTo>
                  <a:pt x="751114" y="119743"/>
                </a:lnTo>
                <a:lnTo>
                  <a:pt x="783771" y="130629"/>
                </a:lnTo>
                <a:cubicBezTo>
                  <a:pt x="824349" y="127924"/>
                  <a:pt x="962814" y="122806"/>
                  <a:pt x="1023257" y="108858"/>
                </a:cubicBezTo>
                <a:cubicBezTo>
                  <a:pt x="1045618" y="103698"/>
                  <a:pt x="1069476" y="99816"/>
                  <a:pt x="1088571" y="87086"/>
                </a:cubicBezTo>
                <a:cubicBezTo>
                  <a:pt x="1099457" y="79829"/>
                  <a:pt x="1108536" y="68488"/>
                  <a:pt x="1121228" y="65315"/>
                </a:cubicBezTo>
                <a:cubicBezTo>
                  <a:pt x="1153105" y="57346"/>
                  <a:pt x="1186543" y="58058"/>
                  <a:pt x="1219200" y="54429"/>
                </a:cubicBezTo>
                <a:lnTo>
                  <a:pt x="1251857" y="43543"/>
                </a:lnTo>
              </a:path>
            </a:pathLst>
          </a:cu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15"/>
          <p:cNvSpPr/>
          <p:nvPr/>
        </p:nvSpPr>
        <p:spPr>
          <a:xfrm>
            <a:off x="2242457" y="1992085"/>
            <a:ext cx="1556657" cy="283028"/>
          </a:xfrm>
          <a:custGeom>
            <a:avLst/>
            <a:gdLst>
              <a:gd name="connsiteX0" fmla="*/ 0 w 1556657"/>
              <a:gd name="connsiteY0" fmla="*/ 283028 h 283028"/>
              <a:gd name="connsiteX1" fmla="*/ 87086 w 1556657"/>
              <a:gd name="connsiteY1" fmla="*/ 261257 h 283028"/>
              <a:gd name="connsiteX2" fmla="*/ 185057 w 1556657"/>
              <a:gd name="connsiteY2" fmla="*/ 239486 h 283028"/>
              <a:gd name="connsiteX3" fmla="*/ 228600 w 1556657"/>
              <a:gd name="connsiteY3" fmla="*/ 217714 h 283028"/>
              <a:gd name="connsiteX4" fmla="*/ 315686 w 1556657"/>
              <a:gd name="connsiteY4" fmla="*/ 195943 h 283028"/>
              <a:gd name="connsiteX5" fmla="*/ 576943 w 1556657"/>
              <a:gd name="connsiteY5" fmla="*/ 163286 h 283028"/>
              <a:gd name="connsiteX6" fmla="*/ 1284514 w 1556657"/>
              <a:gd name="connsiteY6" fmla="*/ 152400 h 283028"/>
              <a:gd name="connsiteX7" fmla="*/ 1328057 w 1556657"/>
              <a:gd name="connsiteY7" fmla="*/ 141514 h 283028"/>
              <a:gd name="connsiteX8" fmla="*/ 1382486 w 1556657"/>
              <a:gd name="connsiteY8" fmla="*/ 130628 h 283028"/>
              <a:gd name="connsiteX9" fmla="*/ 1415143 w 1556657"/>
              <a:gd name="connsiteY9" fmla="*/ 119743 h 283028"/>
              <a:gd name="connsiteX10" fmla="*/ 1469572 w 1556657"/>
              <a:gd name="connsiteY10" fmla="*/ 108857 h 283028"/>
              <a:gd name="connsiteX11" fmla="*/ 1502229 w 1556657"/>
              <a:gd name="connsiteY11" fmla="*/ 87086 h 283028"/>
              <a:gd name="connsiteX12" fmla="*/ 1524000 w 1556657"/>
              <a:gd name="connsiteY12" fmla="*/ 54428 h 283028"/>
              <a:gd name="connsiteX13" fmla="*/ 1545772 w 1556657"/>
              <a:gd name="connsiteY13" fmla="*/ 32657 h 283028"/>
              <a:gd name="connsiteX14" fmla="*/ 1556657 w 1556657"/>
              <a:gd name="connsiteY14" fmla="*/ 0 h 28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56657" h="283028">
                <a:moveTo>
                  <a:pt x="0" y="283028"/>
                </a:moveTo>
                <a:cubicBezTo>
                  <a:pt x="110650" y="260900"/>
                  <a:pt x="8988" y="283571"/>
                  <a:pt x="87086" y="261257"/>
                </a:cubicBezTo>
                <a:cubicBezTo>
                  <a:pt x="122961" y="251007"/>
                  <a:pt x="147639" y="246969"/>
                  <a:pt x="185057" y="239486"/>
                </a:cubicBezTo>
                <a:cubicBezTo>
                  <a:pt x="199571" y="232229"/>
                  <a:pt x="213205" y="222846"/>
                  <a:pt x="228600" y="217714"/>
                </a:cubicBezTo>
                <a:cubicBezTo>
                  <a:pt x="256987" y="208252"/>
                  <a:pt x="286657" y="203200"/>
                  <a:pt x="315686" y="195943"/>
                </a:cubicBezTo>
                <a:cubicBezTo>
                  <a:pt x="412780" y="171670"/>
                  <a:pt x="428211" y="165574"/>
                  <a:pt x="576943" y="163286"/>
                </a:cubicBezTo>
                <a:lnTo>
                  <a:pt x="1284514" y="152400"/>
                </a:lnTo>
                <a:cubicBezTo>
                  <a:pt x="1299028" y="148771"/>
                  <a:pt x="1313452" y="144760"/>
                  <a:pt x="1328057" y="141514"/>
                </a:cubicBezTo>
                <a:cubicBezTo>
                  <a:pt x="1346119" y="137500"/>
                  <a:pt x="1364536" y="135115"/>
                  <a:pt x="1382486" y="130628"/>
                </a:cubicBezTo>
                <a:cubicBezTo>
                  <a:pt x="1393618" y="127845"/>
                  <a:pt x="1404011" y="122526"/>
                  <a:pt x="1415143" y="119743"/>
                </a:cubicBezTo>
                <a:cubicBezTo>
                  <a:pt x="1433093" y="115256"/>
                  <a:pt x="1451429" y="112486"/>
                  <a:pt x="1469572" y="108857"/>
                </a:cubicBezTo>
                <a:cubicBezTo>
                  <a:pt x="1480458" y="101600"/>
                  <a:pt x="1492978" y="96337"/>
                  <a:pt x="1502229" y="87086"/>
                </a:cubicBezTo>
                <a:cubicBezTo>
                  <a:pt x="1511480" y="77835"/>
                  <a:pt x="1515827" y="64644"/>
                  <a:pt x="1524000" y="54428"/>
                </a:cubicBezTo>
                <a:cubicBezTo>
                  <a:pt x="1530411" y="46414"/>
                  <a:pt x="1538515" y="39914"/>
                  <a:pt x="1545772" y="32657"/>
                </a:cubicBezTo>
                <a:lnTo>
                  <a:pt x="1556657" y="0"/>
                </a:lnTo>
              </a:path>
            </a:pathLst>
          </a:cu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16"/>
          <p:cNvSpPr/>
          <p:nvPr/>
        </p:nvSpPr>
        <p:spPr>
          <a:xfrm>
            <a:off x="2111829" y="2286000"/>
            <a:ext cx="1458685" cy="566057"/>
          </a:xfrm>
          <a:custGeom>
            <a:avLst/>
            <a:gdLst>
              <a:gd name="connsiteX0" fmla="*/ 0 w 1458685"/>
              <a:gd name="connsiteY0" fmla="*/ 566057 h 566057"/>
              <a:gd name="connsiteX1" fmla="*/ 32657 w 1458685"/>
              <a:gd name="connsiteY1" fmla="*/ 446314 h 566057"/>
              <a:gd name="connsiteX2" fmla="*/ 65314 w 1458685"/>
              <a:gd name="connsiteY2" fmla="*/ 402771 h 566057"/>
              <a:gd name="connsiteX3" fmla="*/ 97971 w 1458685"/>
              <a:gd name="connsiteY3" fmla="*/ 370114 h 566057"/>
              <a:gd name="connsiteX4" fmla="*/ 141514 w 1458685"/>
              <a:gd name="connsiteY4" fmla="*/ 348343 h 566057"/>
              <a:gd name="connsiteX5" fmla="*/ 195942 w 1458685"/>
              <a:gd name="connsiteY5" fmla="*/ 304800 h 566057"/>
              <a:gd name="connsiteX6" fmla="*/ 239485 w 1458685"/>
              <a:gd name="connsiteY6" fmla="*/ 293914 h 566057"/>
              <a:gd name="connsiteX7" fmla="*/ 272142 w 1458685"/>
              <a:gd name="connsiteY7" fmla="*/ 261257 h 566057"/>
              <a:gd name="connsiteX8" fmla="*/ 337457 w 1458685"/>
              <a:gd name="connsiteY8" fmla="*/ 239486 h 566057"/>
              <a:gd name="connsiteX9" fmla="*/ 370114 w 1458685"/>
              <a:gd name="connsiteY9" fmla="*/ 228600 h 566057"/>
              <a:gd name="connsiteX10" fmla="*/ 402771 w 1458685"/>
              <a:gd name="connsiteY10" fmla="*/ 217714 h 566057"/>
              <a:gd name="connsiteX11" fmla="*/ 500742 w 1458685"/>
              <a:gd name="connsiteY11" fmla="*/ 195943 h 566057"/>
              <a:gd name="connsiteX12" fmla="*/ 555171 w 1458685"/>
              <a:gd name="connsiteY12" fmla="*/ 185057 h 566057"/>
              <a:gd name="connsiteX13" fmla="*/ 620485 w 1458685"/>
              <a:gd name="connsiteY13" fmla="*/ 163286 h 566057"/>
              <a:gd name="connsiteX14" fmla="*/ 664028 w 1458685"/>
              <a:gd name="connsiteY14" fmla="*/ 141514 h 566057"/>
              <a:gd name="connsiteX15" fmla="*/ 783771 w 1458685"/>
              <a:gd name="connsiteY15" fmla="*/ 119743 h 566057"/>
              <a:gd name="connsiteX16" fmla="*/ 849085 w 1458685"/>
              <a:gd name="connsiteY16" fmla="*/ 97971 h 566057"/>
              <a:gd name="connsiteX17" fmla="*/ 881742 w 1458685"/>
              <a:gd name="connsiteY17" fmla="*/ 87086 h 566057"/>
              <a:gd name="connsiteX18" fmla="*/ 1034142 w 1458685"/>
              <a:gd name="connsiteY18" fmla="*/ 65314 h 566057"/>
              <a:gd name="connsiteX19" fmla="*/ 1306285 w 1458685"/>
              <a:gd name="connsiteY19" fmla="*/ 54429 h 566057"/>
              <a:gd name="connsiteX20" fmla="*/ 1382485 w 1458685"/>
              <a:gd name="connsiteY20" fmla="*/ 21771 h 566057"/>
              <a:gd name="connsiteX21" fmla="*/ 1458685 w 1458685"/>
              <a:gd name="connsiteY21" fmla="*/ 0 h 5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58685" h="566057">
                <a:moveTo>
                  <a:pt x="0" y="566057"/>
                </a:moveTo>
                <a:cubicBezTo>
                  <a:pt x="5264" y="539736"/>
                  <a:pt x="17589" y="466405"/>
                  <a:pt x="32657" y="446314"/>
                </a:cubicBezTo>
                <a:cubicBezTo>
                  <a:pt x="43543" y="431800"/>
                  <a:pt x="53507" y="416546"/>
                  <a:pt x="65314" y="402771"/>
                </a:cubicBezTo>
                <a:cubicBezTo>
                  <a:pt x="75333" y="391082"/>
                  <a:pt x="85444" y="379062"/>
                  <a:pt x="97971" y="370114"/>
                </a:cubicBezTo>
                <a:cubicBezTo>
                  <a:pt x="111176" y="360682"/>
                  <a:pt x="127000" y="355600"/>
                  <a:pt x="141514" y="348343"/>
                </a:cubicBezTo>
                <a:cubicBezTo>
                  <a:pt x="159072" y="330784"/>
                  <a:pt x="171909" y="315100"/>
                  <a:pt x="195942" y="304800"/>
                </a:cubicBezTo>
                <a:cubicBezTo>
                  <a:pt x="209693" y="298907"/>
                  <a:pt x="224971" y="297543"/>
                  <a:pt x="239485" y="293914"/>
                </a:cubicBezTo>
                <a:cubicBezTo>
                  <a:pt x="250371" y="283028"/>
                  <a:pt x="258685" y="268733"/>
                  <a:pt x="272142" y="261257"/>
                </a:cubicBezTo>
                <a:cubicBezTo>
                  <a:pt x="292203" y="250112"/>
                  <a:pt x="315685" y="246743"/>
                  <a:pt x="337457" y="239486"/>
                </a:cubicBezTo>
                <a:lnTo>
                  <a:pt x="370114" y="228600"/>
                </a:lnTo>
                <a:cubicBezTo>
                  <a:pt x="381000" y="224971"/>
                  <a:pt x="391519" y="219964"/>
                  <a:pt x="402771" y="217714"/>
                </a:cubicBezTo>
                <a:cubicBezTo>
                  <a:pt x="566855" y="184900"/>
                  <a:pt x="362447" y="226676"/>
                  <a:pt x="500742" y="195943"/>
                </a:cubicBezTo>
                <a:cubicBezTo>
                  <a:pt x="518804" y="191929"/>
                  <a:pt x="537321" y="189925"/>
                  <a:pt x="555171" y="185057"/>
                </a:cubicBezTo>
                <a:cubicBezTo>
                  <a:pt x="577311" y="179019"/>
                  <a:pt x="599959" y="173549"/>
                  <a:pt x="620485" y="163286"/>
                </a:cubicBezTo>
                <a:cubicBezTo>
                  <a:pt x="634999" y="156029"/>
                  <a:pt x="648633" y="146646"/>
                  <a:pt x="664028" y="141514"/>
                </a:cubicBezTo>
                <a:cubicBezTo>
                  <a:pt x="688420" y="133383"/>
                  <a:pt x="761856" y="125222"/>
                  <a:pt x="783771" y="119743"/>
                </a:cubicBezTo>
                <a:cubicBezTo>
                  <a:pt x="806035" y="114177"/>
                  <a:pt x="827314" y="105228"/>
                  <a:pt x="849085" y="97971"/>
                </a:cubicBezTo>
                <a:cubicBezTo>
                  <a:pt x="859971" y="94342"/>
                  <a:pt x="870424" y="88972"/>
                  <a:pt x="881742" y="87086"/>
                </a:cubicBezTo>
                <a:cubicBezTo>
                  <a:pt x="925986" y="79712"/>
                  <a:pt x="991329" y="67909"/>
                  <a:pt x="1034142" y="65314"/>
                </a:cubicBezTo>
                <a:cubicBezTo>
                  <a:pt x="1124763" y="59822"/>
                  <a:pt x="1215571" y="58057"/>
                  <a:pt x="1306285" y="54429"/>
                </a:cubicBezTo>
                <a:cubicBezTo>
                  <a:pt x="1337436" y="38853"/>
                  <a:pt x="1350452" y="29779"/>
                  <a:pt x="1382485" y="21771"/>
                </a:cubicBezTo>
                <a:cubicBezTo>
                  <a:pt x="1457348" y="3056"/>
                  <a:pt x="1414893" y="21897"/>
                  <a:pt x="1458685" y="0"/>
                </a:cubicBezTo>
              </a:path>
            </a:pathLst>
          </a:cu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6490327" y="2441302"/>
            <a:ext cx="1349828" cy="400110"/>
          </a:xfrm>
          <a:prstGeom prst="rect">
            <a:avLst/>
          </a:prstGeom>
          <a:noFill/>
        </p:spPr>
        <p:txBody>
          <a:bodyPr wrap="square" rtlCol="0">
            <a:spAutoFit/>
          </a:bodyPr>
          <a:lstStyle/>
          <a:p>
            <a:pPr algn="ctr"/>
            <a:r>
              <a:rPr lang="en-GB" sz="2000" b="1" dirty="0" smtClean="0">
                <a:latin typeface="Tw Cen MT" pitchFamily="34" charset="0"/>
              </a:rPr>
              <a:t>China</a:t>
            </a:r>
            <a:endParaRPr lang="en-GB" sz="2000" b="1" dirty="0">
              <a:latin typeface="Tw Cen MT" pitchFamily="34" charset="0"/>
            </a:endParaRPr>
          </a:p>
        </p:txBody>
      </p:sp>
      <p:sp>
        <p:nvSpPr>
          <p:cNvPr id="19" name="TextBox 18"/>
          <p:cNvSpPr txBox="1"/>
          <p:nvPr/>
        </p:nvSpPr>
        <p:spPr>
          <a:xfrm>
            <a:off x="5508175" y="782682"/>
            <a:ext cx="3145969" cy="193899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GB" sz="2400" dirty="0" smtClean="0">
                <a:latin typeface="Tw Cen MT" pitchFamily="34" charset="0"/>
              </a:rPr>
              <a:t>In 1713, Britain was given the right to supply 4,800 slaves a year to the Spanish colonies in South America.</a:t>
            </a:r>
            <a:endParaRPr lang="en-GB" sz="2400" dirty="0">
              <a:latin typeface="Tw Cen MT" pitchFamily="34" charset="0"/>
            </a:endParaRPr>
          </a:p>
        </p:txBody>
      </p:sp>
      <p:sp>
        <p:nvSpPr>
          <p:cNvPr id="20" name="TextBox 19"/>
          <p:cNvSpPr txBox="1"/>
          <p:nvPr/>
        </p:nvSpPr>
        <p:spPr>
          <a:xfrm>
            <a:off x="5519061" y="2802402"/>
            <a:ext cx="3145969" cy="2308324"/>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GB" sz="2400" dirty="0" smtClean="0">
                <a:latin typeface="Tw Cen MT" pitchFamily="34" charset="0"/>
              </a:rPr>
              <a:t>The demand for the goods produced in Britain’s colonies grew. More workers were needed to make these goods.</a:t>
            </a:r>
            <a:endParaRPr lang="en-GB" sz="2400" dirty="0">
              <a:latin typeface="Tw Cen MT" pitchFamily="34" charset="0"/>
            </a:endParaRPr>
          </a:p>
        </p:txBody>
      </p:sp>
      <p:sp>
        <p:nvSpPr>
          <p:cNvPr id="21" name="TextBox 20"/>
          <p:cNvSpPr txBox="1"/>
          <p:nvPr/>
        </p:nvSpPr>
        <p:spPr>
          <a:xfrm>
            <a:off x="1121226" y="1423948"/>
            <a:ext cx="6901548" cy="403187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3200" b="1" dirty="0" smtClean="0">
                <a:latin typeface="Tw Cen MT" pitchFamily="34" charset="0"/>
              </a:rPr>
              <a:t>Britain and Trade</a:t>
            </a:r>
          </a:p>
          <a:p>
            <a:pPr algn="ctr"/>
            <a:r>
              <a:rPr lang="en-GB" sz="2800" dirty="0" smtClean="0">
                <a:latin typeface="Tw Cen MT" pitchFamily="34" charset="0"/>
              </a:rPr>
              <a:t>Between 1750 and 1900 Britain became a powerful trading nation. As trade with other countries grew, Britain built new ships and ports. Ports such as London, Bristol, Liverpool and Hull were the busiest in the world.</a:t>
            </a:r>
            <a:r>
              <a:rPr lang="en-GB" sz="2800" dirty="0">
                <a:latin typeface="Tw Cen MT" pitchFamily="34" charset="0"/>
              </a:rPr>
              <a:t> </a:t>
            </a:r>
            <a:r>
              <a:rPr lang="en-GB" sz="2800" dirty="0" smtClean="0">
                <a:latin typeface="Tw Cen MT" pitchFamily="34" charset="0"/>
              </a:rPr>
              <a:t>Britain also expanded </a:t>
            </a:r>
            <a:r>
              <a:rPr lang="en-GB" sz="2800" dirty="0">
                <a:latin typeface="Tw Cen MT" pitchFamily="34" charset="0"/>
              </a:rPr>
              <a:t>her </a:t>
            </a:r>
            <a:r>
              <a:rPr lang="en-GB" sz="2800" dirty="0" smtClean="0">
                <a:latin typeface="Tw Cen MT" pitchFamily="34" charset="0"/>
              </a:rPr>
              <a:t>Empire. Britain’s new colonies produced many goods that were in demand around the world. </a:t>
            </a:r>
            <a:endParaRPr lang="en-GB" sz="2800" dirty="0">
              <a:latin typeface="Tw Cen MT" pitchFamily="34" charset="0"/>
            </a:endParaRPr>
          </a:p>
        </p:txBody>
      </p:sp>
      <p:sp>
        <p:nvSpPr>
          <p:cNvPr id="22" name="TextBox 21"/>
          <p:cNvSpPr txBox="1"/>
          <p:nvPr/>
        </p:nvSpPr>
        <p:spPr>
          <a:xfrm>
            <a:off x="5519061" y="5196730"/>
            <a:ext cx="3145969" cy="15696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GB" sz="2400" dirty="0" smtClean="0">
                <a:latin typeface="Tw Cen MT" pitchFamily="34" charset="0"/>
              </a:rPr>
              <a:t>British merchants saw the opportunity to turn the slave trade into a profitable business.</a:t>
            </a:r>
            <a:endParaRPr lang="en-GB" sz="2400" dirty="0">
              <a:latin typeface="Tw Cen MT" pitchFamily="34" charset="0"/>
            </a:endParaRPr>
          </a:p>
        </p:txBody>
      </p:sp>
      <p:pic>
        <p:nvPicPr>
          <p:cNvPr id="23" name="Picture 22"/>
          <p:cNvPicPr>
            <a:picLocks noChangeAspect="1"/>
          </p:cNvPicPr>
          <p:nvPr/>
        </p:nvPicPr>
        <p:blipFill rotWithShape="1">
          <a:blip r:embed="rId9">
            <a:extLst>
              <a:ext uri="{28A0092B-C50C-407E-A947-70E740481C1C}">
                <a14:useLocalDpi xmlns:a14="http://schemas.microsoft.com/office/drawing/2010/main" val="0"/>
              </a:ext>
            </a:extLst>
          </a:blip>
          <a:srcRect l="7143" t="18241"/>
          <a:stretch/>
        </p:blipFill>
        <p:spPr>
          <a:xfrm>
            <a:off x="0" y="0"/>
            <a:ext cx="9144000" cy="6858000"/>
          </a:xfrm>
          <a:prstGeom prst="rect">
            <a:avLst/>
          </a:prstGeom>
        </p:spPr>
      </p:pic>
      <p:sp>
        <p:nvSpPr>
          <p:cNvPr id="24" name="TextBox 23"/>
          <p:cNvSpPr txBox="1"/>
          <p:nvPr/>
        </p:nvSpPr>
        <p:spPr>
          <a:xfrm>
            <a:off x="5181600" y="918868"/>
            <a:ext cx="3624943" cy="21236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2200" dirty="0" smtClean="0">
                <a:latin typeface="Tw Cen MT" pitchFamily="34" charset="0"/>
              </a:rPr>
              <a:t>Britain was in a good position to get involved in the slave trade because she had some of the best ships in the world. By 1800 60% of slaves were carried in British ships.</a:t>
            </a:r>
            <a:endParaRPr lang="en-GB" sz="2200" dirty="0">
              <a:latin typeface="Tw Cen MT" pitchFamily="34" charset="0"/>
            </a:endParaRPr>
          </a:p>
        </p:txBody>
      </p:sp>
      <p:sp>
        <p:nvSpPr>
          <p:cNvPr id="25" name="TextBox 24"/>
          <p:cNvSpPr txBox="1"/>
          <p:nvPr/>
        </p:nvSpPr>
        <p:spPr>
          <a:xfrm>
            <a:off x="2209800" y="173818"/>
            <a:ext cx="5834743" cy="5232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800" b="1" dirty="0" smtClean="0">
                <a:latin typeface="Tw Cen MT" pitchFamily="34" charset="0"/>
              </a:rPr>
              <a:t>Britain’s trade and her Empire in 1800</a:t>
            </a:r>
            <a:endParaRPr lang="en-GB" sz="2800" b="1" dirty="0">
              <a:latin typeface="Tw Cen MT" pitchFamily="34" charset="0"/>
            </a:endParaRPr>
          </a:p>
        </p:txBody>
      </p:sp>
      <p:pic>
        <p:nvPicPr>
          <p:cNvPr id="26" name="Picture 10" descr="Blank-World-Map1.jpg"/>
          <p:cNvPicPr>
            <a:picLocks noChangeAspect="1"/>
          </p:cNvPicPr>
          <p:nvPr/>
        </p:nvPicPr>
        <p:blipFill>
          <a:blip r:embed="rId10" cstate="print">
            <a:extLst>
              <a:ext uri="{BEBA8EAE-BF5A-486C-A8C5-ECC9F3942E4B}">
                <a14:imgProps xmlns:a14="http://schemas.microsoft.com/office/drawing/2010/main">
                  <a14:imgLayer r:embed="rId11">
                    <a14:imgEffect>
                      <a14:brightnessContrast contrast="-40000"/>
                    </a14:imgEffect>
                  </a14:imgLayer>
                </a14:imgProps>
              </a:ext>
            </a:extLst>
          </a:blip>
          <a:srcRect l="14917" r="42542"/>
          <a:stretch>
            <a:fillRect/>
          </a:stretch>
        </p:blipFill>
        <p:spPr bwMode="auto">
          <a:xfrm>
            <a:off x="76200" y="0"/>
            <a:ext cx="8915400" cy="6858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7" name="TextBox 11"/>
          <p:cNvSpPr txBox="1">
            <a:spLocks noChangeArrowheads="1"/>
          </p:cNvSpPr>
          <p:nvPr/>
        </p:nvSpPr>
        <p:spPr bwMode="auto">
          <a:xfrm>
            <a:off x="2209800" y="4114800"/>
            <a:ext cx="1371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2000" b="1" dirty="0">
                <a:latin typeface="Tw Cen MT" panose="020B0602020104020603" pitchFamily="34" charset="0"/>
              </a:rPr>
              <a:t>South America</a:t>
            </a:r>
            <a:endParaRPr lang="en-US" sz="2000" b="1" dirty="0">
              <a:latin typeface="Tw Cen MT" panose="020B0602020104020603" pitchFamily="34" charset="0"/>
            </a:endParaRPr>
          </a:p>
        </p:txBody>
      </p:sp>
      <p:sp>
        <p:nvSpPr>
          <p:cNvPr id="28" name="TextBox 12"/>
          <p:cNvSpPr txBox="1">
            <a:spLocks noChangeArrowheads="1"/>
          </p:cNvSpPr>
          <p:nvPr/>
        </p:nvSpPr>
        <p:spPr bwMode="auto">
          <a:xfrm>
            <a:off x="7162800" y="3352800"/>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2000" b="1" dirty="0">
                <a:latin typeface="Tw Cen MT" panose="020B0602020104020603" pitchFamily="34" charset="0"/>
              </a:rPr>
              <a:t>Africa</a:t>
            </a:r>
            <a:endParaRPr lang="en-US" sz="2000" b="1" dirty="0">
              <a:latin typeface="Tw Cen MT" panose="020B0602020104020603" pitchFamily="34" charset="0"/>
            </a:endParaRPr>
          </a:p>
        </p:txBody>
      </p:sp>
      <p:sp>
        <p:nvSpPr>
          <p:cNvPr id="29" name="TextBox 13"/>
          <p:cNvSpPr txBox="1">
            <a:spLocks noChangeArrowheads="1"/>
          </p:cNvSpPr>
          <p:nvPr/>
        </p:nvSpPr>
        <p:spPr bwMode="auto">
          <a:xfrm>
            <a:off x="6248400" y="1382713"/>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2000" b="1">
                <a:latin typeface="Tw Cen MT" panose="020B0602020104020603" pitchFamily="34" charset="0"/>
              </a:rPr>
              <a:t>Europe</a:t>
            </a:r>
            <a:endParaRPr lang="en-US" sz="2000" b="1">
              <a:latin typeface="Tw Cen MT" panose="020B0602020104020603" pitchFamily="34" charset="0"/>
            </a:endParaRPr>
          </a:p>
        </p:txBody>
      </p:sp>
      <p:sp>
        <p:nvSpPr>
          <p:cNvPr id="30" name="TextBox 14"/>
          <p:cNvSpPr txBox="1">
            <a:spLocks noChangeArrowheads="1"/>
          </p:cNvSpPr>
          <p:nvPr/>
        </p:nvSpPr>
        <p:spPr bwMode="auto">
          <a:xfrm>
            <a:off x="1219200" y="990600"/>
            <a:ext cx="1371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2000" b="1">
                <a:latin typeface="Tw Cen MT" panose="020B0602020104020603" pitchFamily="34" charset="0"/>
              </a:rPr>
              <a:t>North</a:t>
            </a:r>
          </a:p>
          <a:p>
            <a:pPr algn="ctr" eaLnBrk="1" hangingPunct="1"/>
            <a:r>
              <a:rPr lang="en-GB" sz="2000" b="1">
                <a:latin typeface="Tw Cen MT" panose="020B0602020104020603" pitchFamily="34" charset="0"/>
              </a:rPr>
              <a:t>America</a:t>
            </a:r>
            <a:endParaRPr lang="en-US" sz="2000" b="1">
              <a:latin typeface="Tw Cen MT" panose="020B0602020104020603" pitchFamily="34" charset="0"/>
            </a:endParaRPr>
          </a:p>
        </p:txBody>
      </p:sp>
      <p:sp>
        <p:nvSpPr>
          <p:cNvPr id="31" name="Down Arrow 30"/>
          <p:cNvSpPr/>
          <p:nvPr/>
        </p:nvSpPr>
        <p:spPr>
          <a:xfrm rot="987798">
            <a:off x="5129978" y="1325182"/>
            <a:ext cx="468342" cy="267893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vert="vert270" anchor="ctr"/>
          <a:lstStyle/>
          <a:p>
            <a:pPr algn="ctr">
              <a:defRPr/>
            </a:pPr>
            <a:r>
              <a:rPr lang="en-GB" sz="2000" b="1" i="1" dirty="0">
                <a:latin typeface="Tw Cen MT" panose="020B0602020104020603" pitchFamily="34" charset="0"/>
              </a:rPr>
              <a:t>Manufactured Goods</a:t>
            </a:r>
            <a:endParaRPr lang="en-US" sz="2000" b="1" i="1" dirty="0">
              <a:latin typeface="Tw Cen MT" panose="020B0602020104020603" pitchFamily="34" charset="0"/>
            </a:endParaRPr>
          </a:p>
        </p:txBody>
      </p:sp>
      <p:pic>
        <p:nvPicPr>
          <p:cNvPr id="32" name="Picture 17" descr="ship-clipart-icon42.gi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rot="-2786194">
            <a:off x="5366544" y="399256"/>
            <a:ext cx="847725"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Down Arrow 32"/>
          <p:cNvSpPr/>
          <p:nvPr/>
        </p:nvSpPr>
        <p:spPr>
          <a:xfrm rot="7059283">
            <a:off x="3333977" y="2279858"/>
            <a:ext cx="443578" cy="246257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vert="vert270" anchor="ctr"/>
          <a:lstStyle/>
          <a:p>
            <a:pPr algn="ctr">
              <a:defRPr/>
            </a:pPr>
            <a:r>
              <a:rPr lang="en-GB" sz="2000" b="1" i="1" dirty="0">
                <a:latin typeface="Tw Cen MT" panose="020B0602020104020603" pitchFamily="34" charset="0"/>
              </a:rPr>
              <a:t>Slaves</a:t>
            </a:r>
            <a:endParaRPr lang="en-US" sz="2000" b="1" i="1" dirty="0">
              <a:latin typeface="Tw Cen MT" panose="020B0602020104020603" pitchFamily="34" charset="0"/>
            </a:endParaRPr>
          </a:p>
        </p:txBody>
      </p:sp>
      <p:sp>
        <p:nvSpPr>
          <p:cNvPr id="34" name="Down Arrow 33"/>
          <p:cNvSpPr/>
          <p:nvPr/>
        </p:nvSpPr>
        <p:spPr>
          <a:xfrm rot="14682912">
            <a:off x="3666331" y="540545"/>
            <a:ext cx="396875" cy="246221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vert="vert" anchor="ctr"/>
          <a:lstStyle/>
          <a:p>
            <a:pPr algn="ctr">
              <a:defRPr/>
            </a:pPr>
            <a:r>
              <a:rPr lang="en-GB" sz="2000" b="1" i="1" dirty="0">
                <a:latin typeface="Tw Cen MT" panose="020B0602020104020603" pitchFamily="34" charset="0"/>
              </a:rPr>
              <a:t>Raw Materials</a:t>
            </a:r>
            <a:endParaRPr lang="en-US" sz="2000" b="1" i="1" dirty="0">
              <a:latin typeface="Tw Cen MT" panose="020B0602020104020603" pitchFamily="34" charset="0"/>
            </a:endParaRPr>
          </a:p>
        </p:txBody>
      </p:sp>
      <p:pic>
        <p:nvPicPr>
          <p:cNvPr id="35" name="Picture 5" descr="C:\Documents and Settings\Anthony Robinson\Local Settings\Temporary Internet Files\Content.IE5\6690A5HV\MCj02809750000[1].wmf"/>
          <p:cNvPicPr>
            <a:picLocks noChangeAspect="1" noChangeArrowheads="1"/>
          </p:cNvPicPr>
          <p:nvPr/>
        </p:nvPicPr>
        <p:blipFill>
          <a:blip r:embed="rId13" cstate="print">
            <a:extLst>
              <a:ext uri="{28A0092B-C50C-407E-A947-70E740481C1C}">
                <a14:useLocalDpi xmlns:a14="http://schemas.microsoft.com/office/drawing/2010/main" val="0"/>
              </a:ext>
            </a:extLst>
          </a:blip>
          <a:srcRect r="35147" b="39806"/>
          <a:stretch>
            <a:fillRect/>
          </a:stretch>
        </p:blipFill>
        <p:spPr bwMode="auto">
          <a:xfrm>
            <a:off x="6934200" y="2590800"/>
            <a:ext cx="7524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6" descr="C:\Documents and Settings\Anthony Robinson\Local Settings\Temporary Internet Files\Content.IE5\I1562G63\MCj01991380000[1].wmf"/>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715000" y="2590800"/>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7" descr="C:\Documents and Settings\Anthony Robinson\Local Settings\Temporary Internet Files\Content.IE5\VB5MBK0S\MCj02807960000[1].wmf"/>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781800" y="1828800"/>
            <a:ext cx="588963"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1" descr="SuperStock_1746-2881.jpg"/>
          <p:cNvPicPr>
            <a:picLocks noChangeAspect="1"/>
          </p:cNvPicPr>
          <p:nvPr/>
        </p:nvPicPr>
        <p:blipFill>
          <a:blip r:embed="rId16" cstate="print"/>
          <a:srcRect r="31714"/>
          <a:stretch>
            <a:fillRect/>
          </a:stretch>
        </p:blipFill>
        <p:spPr bwMode="auto">
          <a:xfrm>
            <a:off x="6248400" y="3352800"/>
            <a:ext cx="860425" cy="838200"/>
          </a:xfrm>
          <a:prstGeom prst="rect">
            <a:avLst/>
          </a:prstGeom>
          <a:ln>
            <a:noFill/>
          </a:ln>
          <a:effectLst>
            <a:outerShdw blurRad="292100" dist="139700" dir="2700000" algn="tl" rotWithShape="0">
              <a:srgbClr val="333333">
                <a:alpha val="65000"/>
              </a:srgbClr>
            </a:outerShdw>
            <a:softEdge rad="63500"/>
          </a:effectLst>
        </p:spPr>
      </p:pic>
      <p:pic>
        <p:nvPicPr>
          <p:cNvPr id="39" name="Picture 10" descr="C:\Documents and Settings\Anthony Robinson\Local Settings\Temporary Internet Files\Content.IE5\LJNP38NX\MCj02873610000[1].wmf"/>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85800" y="1752600"/>
            <a:ext cx="7477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1" descr="C:\Documents and Settings\Anthony Robinson\Local Settings\Temporary Internet Files\Content.IE5\I1562G63\MCj02903810000[1].wmf"/>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57200" y="2209800"/>
            <a:ext cx="965200"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14" descr="C:\Documents and Settings\Anthony Robinson\Local Settings\Temporary Internet Files\Content.IE5\THRJXNMW\MCj00846820000[1].wmf"/>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371600" y="1600200"/>
            <a:ext cx="735013"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17" descr="C:\Documents and Settings\Anthony Robinson\Local Settings\Temporary Internet Files\Content.IE5\SE712U6Q\MCj04321890000[1].wmf"/>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248400" y="1905000"/>
            <a:ext cx="5397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Rounded Rectangle 42"/>
          <p:cNvSpPr/>
          <p:nvPr/>
        </p:nvSpPr>
        <p:spPr>
          <a:xfrm>
            <a:off x="1708150" y="152400"/>
            <a:ext cx="5727701" cy="687388"/>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13360" tIns="284480" rIns="213360" bIns="304800" anchor="ctr"/>
          <a:lstStyle/>
          <a:p>
            <a:pPr algn="ctr" eaLnBrk="0" hangingPunct="0">
              <a:lnSpc>
                <a:spcPct val="85000"/>
              </a:lnSpc>
              <a:spcAft>
                <a:spcPct val="20000"/>
              </a:spcAft>
              <a:defRPr/>
            </a:pPr>
            <a:r>
              <a:rPr lang="en-GB" sz="4000" b="1" u="sng" dirty="0">
                <a:solidFill>
                  <a:srgbClr val="FFFFFF"/>
                </a:solidFill>
                <a:effectLst>
                  <a:outerShdw blurRad="38100" dist="38100" dir="2700000" algn="tl">
                    <a:srgbClr val="000000"/>
                  </a:outerShdw>
                </a:effectLst>
                <a:latin typeface="Tw Cen MT" panose="020B0602020104020603" pitchFamily="34" charset="0"/>
              </a:rPr>
              <a:t>THE TRADE TRIANGLE</a:t>
            </a:r>
            <a:endParaRPr lang="en-US" dirty="0">
              <a:solidFill>
                <a:srgbClr val="FFFFFF"/>
              </a:solidFill>
              <a:latin typeface="Tw Cen MT" panose="020B0602020104020603" pitchFamily="34" charset="0"/>
            </a:endParaRPr>
          </a:p>
        </p:txBody>
      </p:sp>
      <p:sp>
        <p:nvSpPr>
          <p:cNvPr id="44" name="TextBox 27"/>
          <p:cNvSpPr txBox="1">
            <a:spLocks noChangeArrowheads="1"/>
          </p:cNvSpPr>
          <p:nvPr/>
        </p:nvSpPr>
        <p:spPr bwMode="auto">
          <a:xfrm>
            <a:off x="3276600" y="2209800"/>
            <a:ext cx="16764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3200" b="1" i="1" dirty="0">
                <a:latin typeface="Tw Cen MT" panose="020B0602020104020603" pitchFamily="34" charset="0"/>
              </a:rPr>
              <a:t>Atlantic</a:t>
            </a:r>
          </a:p>
          <a:p>
            <a:pPr algn="ctr" eaLnBrk="1" hangingPunct="1"/>
            <a:r>
              <a:rPr lang="en-GB" sz="3200" b="1" i="1" dirty="0">
                <a:latin typeface="Tw Cen MT" panose="020B0602020104020603" pitchFamily="34" charset="0"/>
              </a:rPr>
              <a:t>Ocean</a:t>
            </a:r>
            <a:endParaRPr lang="en-US" sz="3200" b="1" i="1" dirty="0">
              <a:latin typeface="Tw Cen MT" panose="020B0602020104020603" pitchFamily="34" charset="0"/>
            </a:endParaRPr>
          </a:p>
        </p:txBody>
      </p:sp>
      <p:sp>
        <p:nvSpPr>
          <p:cNvPr id="45" name="TextBox 15"/>
          <p:cNvSpPr txBox="1">
            <a:spLocks noChangeArrowheads="1"/>
          </p:cNvSpPr>
          <p:nvPr/>
        </p:nvSpPr>
        <p:spPr bwMode="auto">
          <a:xfrm>
            <a:off x="1219200" y="3044825"/>
            <a:ext cx="1371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1600" b="1">
                <a:latin typeface="Tw Cen MT" panose="020B0602020104020603" pitchFamily="34" charset="0"/>
              </a:rPr>
              <a:t>West Indies</a:t>
            </a:r>
            <a:endParaRPr lang="en-US" sz="1600" b="1">
              <a:latin typeface="Tw Cen MT" panose="020B0602020104020603" pitchFamily="34" charset="0"/>
            </a:endParaRPr>
          </a:p>
        </p:txBody>
      </p:sp>
      <p:pic>
        <p:nvPicPr>
          <p:cNvPr id="46" name="Picture 45" descr="ship-clipart-icon42.gif"/>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5181600" y="3352800"/>
            <a:ext cx="10668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46" descr="ship-clipart-icon42.gi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057400" y="1447800"/>
            <a:ext cx="8477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MSj0398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2" cstate="print">
            <a:extLst>
              <a:ext uri="{28A0092B-C50C-407E-A947-70E740481C1C}">
                <a14:useLocalDpi xmlns:a14="http://schemas.microsoft.com/office/drawing/2010/main" val="0"/>
              </a:ext>
            </a:extLst>
          </a:blip>
          <a:stretch>
            <a:fillRect/>
          </a:stretch>
        </p:blipFill>
        <p:spPr bwMode="auto">
          <a:xfrm>
            <a:off x="4648200" y="3067110"/>
            <a:ext cx="666690" cy="6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15"/>
          <p:cNvSpPr txBox="1">
            <a:spLocks noChangeArrowheads="1"/>
          </p:cNvSpPr>
          <p:nvPr/>
        </p:nvSpPr>
        <p:spPr bwMode="auto">
          <a:xfrm>
            <a:off x="5410200" y="1066800"/>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2000" b="1">
                <a:latin typeface="Tw Cen MT" panose="020B0602020104020603" pitchFamily="34" charset="0"/>
              </a:rPr>
              <a:t>England</a:t>
            </a:r>
            <a:endParaRPr lang="en-US" sz="2000" b="1">
              <a:latin typeface="Tw Cen MT" panose="020B0602020104020603" pitchFamily="34" charset="0"/>
            </a:endParaRPr>
          </a:p>
        </p:txBody>
      </p:sp>
      <p:pic>
        <p:nvPicPr>
          <p:cNvPr id="50" name="Triangle.wma">
            <a:hlinkClick r:id="" action="ppaction://media"/>
          </p:cNvPr>
          <p:cNvPicPr>
            <a:picLocks noChangeAspect="1"/>
          </p:cNvPicPr>
          <p:nvPr>
            <a:audioFile r:link="rId4"/>
            <p:extLst>
              <p:ext uri="{DAA4B4D4-6D71-4841-9C94-3DE7FCFB9230}">
                <p14:media xmlns:p14="http://schemas.microsoft.com/office/powerpoint/2010/main" r:embed="rId3">
                  <p14:fade in="1250"/>
                </p14:media>
              </p:ext>
            </p:extLst>
          </p:nvPr>
        </p:nvPicPr>
        <p:blipFill>
          <a:blip r:embed="rId23">
            <a:extLst>
              <a:ext uri="{28A0092B-C50C-407E-A947-70E740481C1C}">
                <a14:useLocalDpi xmlns:a14="http://schemas.microsoft.com/office/drawing/2010/main" val="0"/>
              </a:ext>
            </a:extLst>
          </a:blip>
          <a:srcRect/>
          <a:stretch>
            <a:fillRect/>
          </a:stretch>
        </p:blipFill>
        <p:spPr bwMode="auto">
          <a:xfrm>
            <a:off x="4038600" y="28956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Group 53"/>
          <p:cNvGrpSpPr/>
          <p:nvPr/>
        </p:nvGrpSpPr>
        <p:grpSpPr>
          <a:xfrm>
            <a:off x="610808" y="1161198"/>
            <a:ext cx="2512811" cy="2222181"/>
            <a:chOff x="93092" y="782228"/>
            <a:chExt cx="2512811" cy="2462106"/>
          </a:xfrm>
        </p:grpSpPr>
        <p:pic>
          <p:nvPicPr>
            <p:cNvPr id="55" name="Picture 2" descr="msotw9_temp0"/>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240733" y="782228"/>
              <a:ext cx="2229643" cy="2462106"/>
            </a:xfrm>
            <a:prstGeom prst="rect">
              <a:avLst/>
            </a:prstGeom>
            <a:noFill/>
            <a:ln w="38100">
              <a:solidFill>
                <a:srgbClr val="9933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Text Box 3"/>
            <p:cNvSpPr txBox="1">
              <a:spLocks noChangeArrowheads="1"/>
            </p:cNvSpPr>
            <p:nvPr/>
          </p:nvSpPr>
          <p:spPr bwMode="auto">
            <a:xfrm>
              <a:off x="93092" y="782228"/>
              <a:ext cx="2512811"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bg1"/>
                  </a:solidFill>
                  <a:effectLst/>
                  <a:latin typeface="Tw Cen MT" panose="020B0602020104020603" pitchFamily="34" charset="0"/>
                  <a:cs typeface="Arial" pitchFamily="34" charset="0"/>
                </a:rPr>
                <a:t>SLAVES WERE USED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bg1"/>
                  </a:solidFill>
                  <a:effectLst/>
                  <a:latin typeface="Tw Cen MT" panose="020B0602020104020603" pitchFamily="34" charset="0"/>
                  <a:cs typeface="Arial" pitchFamily="34" charset="0"/>
                </a:rPr>
                <a:t>ON PLANTATIONS, GROWING SUGAR, TOBACCO, COTTON.</a:t>
              </a:r>
              <a:endParaRPr kumimoji="0" lang="en-US" altLang="en-US" sz="2400" b="1" i="0" u="none" strike="noStrike" cap="none" normalizeH="0" baseline="0" dirty="0" smtClean="0">
                <a:ln>
                  <a:noFill/>
                </a:ln>
                <a:solidFill>
                  <a:schemeClr val="bg1"/>
                </a:solidFill>
                <a:effectLst/>
                <a:latin typeface="Tw Cen MT" panose="020B0602020104020603" pitchFamily="34" charset="0"/>
                <a:cs typeface="Arial" pitchFamily="34" charset="0"/>
              </a:endParaRPr>
            </a:p>
          </p:txBody>
        </p:sp>
      </p:grpSp>
      <p:grpSp>
        <p:nvGrpSpPr>
          <p:cNvPr id="57" name="Group 56"/>
          <p:cNvGrpSpPr/>
          <p:nvPr/>
        </p:nvGrpSpPr>
        <p:grpSpPr>
          <a:xfrm>
            <a:off x="501949" y="3603171"/>
            <a:ext cx="2412401" cy="2239189"/>
            <a:chOff x="175416" y="3352800"/>
            <a:chExt cx="2412401" cy="2402475"/>
          </a:xfrm>
        </p:grpSpPr>
        <p:pic>
          <p:nvPicPr>
            <p:cNvPr id="58" name="Picture 4" descr="msotw9_temp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40732" y="3352800"/>
              <a:ext cx="2229643" cy="2362200"/>
            </a:xfrm>
            <a:prstGeom prst="rect">
              <a:avLst/>
            </a:prstGeom>
            <a:noFill/>
            <a:ln w="38100">
              <a:solidFill>
                <a:srgbClr val="9933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 name="Text Box 5"/>
            <p:cNvSpPr txBox="1">
              <a:spLocks noChangeArrowheads="1"/>
            </p:cNvSpPr>
            <p:nvPr/>
          </p:nvSpPr>
          <p:spPr bwMode="auto">
            <a:xfrm>
              <a:off x="175416" y="4739612"/>
              <a:ext cx="241240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bg1"/>
                  </a:solidFill>
                  <a:effectLst/>
                  <a:latin typeface="Tw Cen MT" panose="020B0602020104020603" pitchFamily="34" charset="0"/>
                  <a:cs typeface="Arial" pitchFamily="34" charset="0"/>
                </a:rPr>
                <a:t>SLAVE TRADERS THEN SOLD THE SLAVES TO PLANTATION OWNERS</a:t>
              </a:r>
              <a:endParaRPr kumimoji="0" lang="en-US" altLang="en-US" sz="2400" b="1" i="0" u="none" strike="noStrike" cap="none" normalizeH="0" baseline="0" dirty="0" smtClean="0">
                <a:ln>
                  <a:noFill/>
                </a:ln>
                <a:solidFill>
                  <a:schemeClr val="bg1"/>
                </a:solidFill>
                <a:effectLst/>
                <a:latin typeface="Tw Cen MT" panose="020B0602020104020603" pitchFamily="34" charset="0"/>
                <a:cs typeface="Arial" pitchFamily="34" charset="0"/>
              </a:endParaRPr>
            </a:p>
          </p:txBody>
        </p:sp>
      </p:grpSp>
      <p:grpSp>
        <p:nvGrpSpPr>
          <p:cNvPr id="60" name="Group 59"/>
          <p:cNvGrpSpPr/>
          <p:nvPr/>
        </p:nvGrpSpPr>
        <p:grpSpPr>
          <a:xfrm>
            <a:off x="3882930" y="4209443"/>
            <a:ext cx="2359512" cy="2245785"/>
            <a:chOff x="4357120" y="5346263"/>
            <a:chExt cx="2359512" cy="2396748"/>
          </a:xfrm>
        </p:grpSpPr>
        <p:pic>
          <p:nvPicPr>
            <p:cNvPr id="61" name="Picture 6"/>
            <p:cNvPicPr>
              <a:picLocks noChangeAspect="1" noChangeArrowheads="1"/>
            </p:cNvPicPr>
            <p:nvPr/>
          </p:nvPicPr>
          <p:blipFill>
            <a:blip r:embed="rId26" cstate="print">
              <a:extLst>
                <a:ext uri="{28A0092B-C50C-407E-A947-70E740481C1C}">
                  <a14:useLocalDpi xmlns:a14="http://schemas.microsoft.com/office/drawing/2010/main" val="0"/>
                </a:ext>
              </a:extLst>
            </a:blip>
            <a:stretch>
              <a:fillRect/>
            </a:stretch>
          </p:blipFill>
          <p:spPr bwMode="auto">
            <a:xfrm>
              <a:off x="4399754" y="5366657"/>
              <a:ext cx="2294960" cy="2376354"/>
            </a:xfrm>
            <a:prstGeom prst="rect">
              <a:avLst/>
            </a:prstGeom>
            <a:noFill/>
            <a:ln w="38100">
              <a:solidFill>
                <a:srgbClr val="9933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 name="Text Box 7"/>
            <p:cNvSpPr txBox="1">
              <a:spLocks noChangeArrowheads="1"/>
            </p:cNvSpPr>
            <p:nvPr/>
          </p:nvSpPr>
          <p:spPr bwMode="auto">
            <a:xfrm>
              <a:off x="4357120" y="5346263"/>
              <a:ext cx="2359512" cy="1379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bg1"/>
                  </a:solidFill>
                  <a:effectLst/>
                  <a:latin typeface="Tw Cen MT" panose="020B0602020104020603" pitchFamily="34" charset="0"/>
                  <a:cs typeface="Arial" pitchFamily="34" charset="0"/>
                </a:rPr>
                <a:t>SLAVES WERE KEPT IN TERRIBLE CONDITIONS ON THE SLAVE SHIPS.</a:t>
              </a:r>
              <a:endParaRPr kumimoji="0" lang="en-US" altLang="en-US" sz="2400" b="1" i="0" u="none" strike="noStrike" cap="none" normalizeH="0" baseline="0" dirty="0" smtClean="0">
                <a:ln>
                  <a:noFill/>
                </a:ln>
                <a:solidFill>
                  <a:schemeClr val="bg1"/>
                </a:solidFill>
                <a:effectLst/>
                <a:latin typeface="Tw Cen MT" panose="020B0602020104020603" pitchFamily="34" charset="0"/>
                <a:cs typeface="Arial" pitchFamily="34" charset="0"/>
              </a:endParaRPr>
            </a:p>
          </p:txBody>
        </p:sp>
      </p:grpSp>
      <p:grpSp>
        <p:nvGrpSpPr>
          <p:cNvPr id="63" name="Group 62"/>
          <p:cNvGrpSpPr/>
          <p:nvPr/>
        </p:nvGrpSpPr>
        <p:grpSpPr>
          <a:xfrm>
            <a:off x="6097142" y="1484472"/>
            <a:ext cx="2471171" cy="2173128"/>
            <a:chOff x="4278085" y="6826249"/>
            <a:chExt cx="2471171" cy="2208893"/>
          </a:xfrm>
        </p:grpSpPr>
        <p:pic>
          <p:nvPicPr>
            <p:cNvPr id="64" name="Picture 8" descr="msotw9_temp0"/>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342491" y="6826249"/>
              <a:ext cx="2294960" cy="2208893"/>
            </a:xfrm>
            <a:prstGeom prst="rect">
              <a:avLst/>
            </a:prstGeom>
            <a:noFill/>
            <a:ln w="38100">
              <a:solidFill>
                <a:srgbClr val="9933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Rectangle 9"/>
            <p:cNvSpPr>
              <a:spLocks noChangeArrowheads="1"/>
            </p:cNvSpPr>
            <p:nvPr/>
          </p:nvSpPr>
          <p:spPr bwMode="auto">
            <a:xfrm>
              <a:off x="4278085" y="6826250"/>
              <a:ext cx="2471171"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en-US" b="1" dirty="0" smtClean="0">
                  <a:solidFill>
                    <a:schemeClr val="bg1"/>
                  </a:solidFill>
                  <a:latin typeface="Tw Cen MT" panose="020B0602020104020603" pitchFamily="34" charset="0"/>
                  <a:cs typeface="Arial" pitchFamily="34" charset="0"/>
                </a:rPr>
                <a:t>BRITAIN MADE HUGE PROFITS FROM SELLING GOODS FROM THE COLONIES.</a:t>
              </a:r>
              <a:endParaRPr kumimoji="0" lang="en-US" altLang="en-US" sz="2400" b="1" i="0" u="none" strike="noStrike" cap="none" normalizeH="0" baseline="0" dirty="0" smtClean="0">
                <a:ln>
                  <a:noFill/>
                </a:ln>
                <a:solidFill>
                  <a:schemeClr val="bg1"/>
                </a:solidFill>
                <a:effectLst/>
                <a:latin typeface="Tw Cen MT" panose="020B0602020104020603" pitchFamily="34" charset="0"/>
                <a:cs typeface="Arial" pitchFamily="34" charset="0"/>
              </a:endParaRPr>
            </a:p>
          </p:txBody>
        </p:sp>
      </p:grpSp>
      <p:sp>
        <p:nvSpPr>
          <p:cNvPr id="66" name="TextBox 65"/>
          <p:cNvSpPr txBox="1"/>
          <p:nvPr/>
        </p:nvSpPr>
        <p:spPr>
          <a:xfrm>
            <a:off x="1524000" y="1752600"/>
            <a:ext cx="6096000" cy="341632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en-GB" sz="3600" dirty="0">
                <a:latin typeface="Tw Cen MT" panose="020B0602020104020603" pitchFamily="34" charset="0"/>
              </a:rPr>
              <a:t>The Africans who were captured were part of a trade system known as the Trade Triangle. This animation explains how it worked</a:t>
            </a:r>
            <a:r>
              <a:rPr lang="en-GB" sz="3600" dirty="0" smtClean="0">
                <a:latin typeface="Tw Cen MT" panose="020B0602020104020603" pitchFamily="34" charset="0"/>
              </a:rPr>
              <a:t>. The animation will begin on your next click.</a:t>
            </a:r>
            <a:endParaRPr lang="en-US" sz="3600" dirty="0">
              <a:latin typeface="Tw Cen MT" panose="020B0602020104020603" pitchFamily="34" charset="0"/>
            </a:endParaRPr>
          </a:p>
        </p:txBody>
      </p:sp>
      <p:sp>
        <p:nvSpPr>
          <p:cNvPr id="67" name="Heptagon 66"/>
          <p:cNvSpPr/>
          <p:nvPr/>
        </p:nvSpPr>
        <p:spPr>
          <a:xfrm>
            <a:off x="8458200" y="228600"/>
            <a:ext cx="609600" cy="5334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dirty="0">
                <a:solidFill>
                  <a:srgbClr val="FFFFFF"/>
                </a:solidFill>
              </a:rPr>
              <a:t>13</a:t>
            </a:r>
            <a:endParaRPr lang="en-US" dirty="0">
              <a:solidFill>
                <a:srgbClr val="FFFFFF"/>
              </a:solidFill>
            </a:endParaRPr>
          </a:p>
        </p:txBody>
      </p:sp>
    </p:spTree>
    <p:extLst>
      <p:ext uri="{BB962C8B-B14F-4D97-AF65-F5344CB8AC3E}">
        <p14:creationId xmlns:p14="http://schemas.microsoft.com/office/powerpoint/2010/main" val="49896591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6" name="arrow.wav"/>
                                        </p:tgtEl>
                                      </p:cMediaNode>
                                    </p:audio>
                                  </p:subTnLst>
                                </p:cTn>
                              </p:par>
                            </p:childTnLst>
                          </p:cTn>
                        </p:par>
                      </p:childTnLst>
                    </p:cTn>
                  </p:par>
                  <p:par>
                    <p:cTn id="10" fill="hold">
                      <p:stCondLst>
                        <p:cond delay="indefinite"/>
                      </p:stCondLst>
                      <p:childTnLst>
                        <p:par>
                          <p:cTn id="11" fill="hold">
                            <p:stCondLst>
                              <p:cond delay="0"/>
                            </p:stCondLst>
                            <p:childTnLst>
                              <p:par>
                                <p:cTn id="12" presetID="16" presetClass="exit" presetSubtype="21" fill="hold" grpId="1" nodeType="clickEffect">
                                  <p:stCondLst>
                                    <p:cond delay="0"/>
                                  </p:stCondLst>
                                  <p:childTnLst>
                                    <p:animEffect transition="out" filter="barn(inVertical)">
                                      <p:cBhvr>
                                        <p:cTn id="13" dur="2000"/>
                                        <p:tgtEl>
                                          <p:spTgt spid="21"/>
                                        </p:tgtEl>
                                      </p:cBhvr>
                                    </p:animEffect>
                                    <p:set>
                                      <p:cBhvr>
                                        <p:cTn id="14" dur="1" fill="hold">
                                          <p:stCondLst>
                                            <p:cond delay="1999"/>
                                          </p:stCondLst>
                                        </p:cTn>
                                        <p:tgtEl>
                                          <p:spTgt spid="2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2000"/>
                                        <p:tgtEl>
                                          <p:spTgt spid="10"/>
                                        </p:tgtEl>
                                      </p:cBhvr>
                                    </p:animEffect>
                                  </p:childTnLst>
                                  <p:subTnLst>
                                    <p:audio>
                                      <p:cMediaNode>
                                        <p:cTn display="0" masterRel="sameClick">
                                          <p:stCondLst>
                                            <p:cond evt="begin" delay="0">
                                              <p:tn val="17"/>
                                            </p:cond>
                                          </p:stCondLst>
                                          <p:endCondLst>
                                            <p:cond evt="onStopAudio" delay="0">
                                              <p:tgtEl>
                                                <p:sldTgt/>
                                              </p:tgtEl>
                                            </p:cond>
                                          </p:endCondLst>
                                        </p:cTn>
                                        <p:tgtEl>
                                          <p:sndTgt r:embed="rId7" name="chimes.wav"/>
                                        </p:tgtEl>
                                      </p:cMediaNode>
                                    </p:audio>
                                  </p:sub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2000"/>
                                        <p:tgtEl>
                                          <p:spTgt spid="11"/>
                                        </p:tgtEl>
                                      </p:cBhvr>
                                    </p:animEffect>
                                  </p:childTnLst>
                                  <p:subTnLst>
                                    <p:audio>
                                      <p:cMediaNode>
                                        <p:cTn display="0" masterRel="sameClick">
                                          <p:stCondLst>
                                            <p:cond evt="begin" delay="0">
                                              <p:tn val="22"/>
                                            </p:cond>
                                          </p:stCondLst>
                                          <p:endCondLst>
                                            <p:cond evt="onStopAudio" delay="0">
                                              <p:tgtEl>
                                                <p:sldTgt/>
                                              </p:tgtEl>
                                            </p:cond>
                                          </p:endCondLst>
                                        </p:cTn>
                                        <p:tgtEl>
                                          <p:sndTgt r:embed="rId7" name="chimes.wav"/>
                                        </p:tgtEl>
                                      </p:cMediaNode>
                                    </p:audio>
                                  </p:sub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2000"/>
                                        <p:tgtEl>
                                          <p:spTgt spid="12"/>
                                        </p:tgtEl>
                                      </p:cBhvr>
                                    </p:animEffect>
                                  </p:childTnLst>
                                  <p:subTnLst>
                                    <p:audio>
                                      <p:cMediaNode>
                                        <p:cTn display="0" masterRel="sameClick">
                                          <p:stCondLst>
                                            <p:cond evt="begin" delay="0">
                                              <p:tn val="27"/>
                                            </p:cond>
                                          </p:stCondLst>
                                          <p:endCondLst>
                                            <p:cond evt="onStopAudio" delay="0">
                                              <p:tgtEl>
                                                <p:sldTgt/>
                                              </p:tgtEl>
                                            </p:cond>
                                          </p:endCondLst>
                                        </p:cTn>
                                        <p:tgtEl>
                                          <p:sndTgt r:embed="rId7" name="chimes.wav"/>
                                        </p:tgtEl>
                                      </p:cMediaNode>
                                    </p:audio>
                                  </p:subTnLst>
                                </p:cTn>
                              </p:par>
                            </p:childTnLst>
                          </p:cTn>
                        </p:par>
                      </p:childTnLst>
                    </p:cTn>
                  </p:par>
                  <p:par>
                    <p:cTn id="30" fill="hold">
                      <p:stCondLst>
                        <p:cond delay="indefinite"/>
                      </p:stCondLst>
                      <p:childTnLst>
                        <p:par>
                          <p:cTn id="31" fill="hold">
                            <p:stCondLst>
                              <p:cond delay="0"/>
                            </p:stCondLst>
                            <p:childTnLst>
                              <p:par>
                                <p:cTn id="32" presetID="22" presetClass="entr" presetSubtype="2"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right)">
                                      <p:cBhvr>
                                        <p:cTn id="34" dur="40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2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1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1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175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1500" fill="hold"/>
                                        <p:tgtEl>
                                          <p:spTgt spid="19"/>
                                        </p:tgtEl>
                                        <p:attrNameLst>
                                          <p:attrName>ppt_w</p:attrName>
                                        </p:attrNameLst>
                                      </p:cBhvr>
                                      <p:tavLst>
                                        <p:tav tm="0">
                                          <p:val>
                                            <p:fltVal val="0"/>
                                          </p:val>
                                        </p:tav>
                                        <p:tav tm="100000">
                                          <p:val>
                                            <p:strVal val="#ppt_w"/>
                                          </p:val>
                                        </p:tav>
                                      </p:tavLst>
                                    </p:anim>
                                    <p:anim calcmode="lin" valueType="num">
                                      <p:cBhvr>
                                        <p:cTn id="60" dur="1500" fill="hold"/>
                                        <p:tgtEl>
                                          <p:spTgt spid="19"/>
                                        </p:tgtEl>
                                        <p:attrNameLst>
                                          <p:attrName>ppt_h</p:attrName>
                                        </p:attrNameLst>
                                      </p:cBhvr>
                                      <p:tavLst>
                                        <p:tav tm="0">
                                          <p:val>
                                            <p:fltVal val="0"/>
                                          </p:val>
                                        </p:tav>
                                        <p:tav tm="100000">
                                          <p:val>
                                            <p:strVal val="#ppt_h"/>
                                          </p:val>
                                        </p:tav>
                                      </p:tavLst>
                                    </p:anim>
                                    <p:animEffect transition="in" filter="fade">
                                      <p:cBhvr>
                                        <p:cTn id="61" dur="1500"/>
                                        <p:tgtEl>
                                          <p:spTgt spid="19"/>
                                        </p:tgtEl>
                                      </p:cBhvr>
                                    </p:animEffect>
                                  </p:childTnLst>
                                  <p:subTnLst>
                                    <p:audio>
                                      <p:cMediaNode>
                                        <p:cTn display="0" masterRel="sameClick">
                                          <p:stCondLst>
                                            <p:cond evt="begin" delay="0">
                                              <p:tn val="57"/>
                                            </p:cond>
                                          </p:stCondLst>
                                          <p:endCondLst>
                                            <p:cond evt="onStopAudio" delay="0">
                                              <p:tgtEl>
                                                <p:sldTgt/>
                                              </p:tgtEl>
                                            </p:cond>
                                          </p:endCondLst>
                                        </p:cTn>
                                        <p:tgtEl>
                                          <p:sndTgt r:embed="rId6" name="arrow.wav"/>
                                        </p:tgtEl>
                                      </p:cMediaNode>
                                    </p:audio>
                                  </p:sub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1500" fill="hold"/>
                                        <p:tgtEl>
                                          <p:spTgt spid="20"/>
                                        </p:tgtEl>
                                        <p:attrNameLst>
                                          <p:attrName>ppt_w</p:attrName>
                                        </p:attrNameLst>
                                      </p:cBhvr>
                                      <p:tavLst>
                                        <p:tav tm="0">
                                          <p:val>
                                            <p:fltVal val="0"/>
                                          </p:val>
                                        </p:tav>
                                        <p:tav tm="100000">
                                          <p:val>
                                            <p:strVal val="#ppt_w"/>
                                          </p:val>
                                        </p:tav>
                                      </p:tavLst>
                                    </p:anim>
                                    <p:anim calcmode="lin" valueType="num">
                                      <p:cBhvr>
                                        <p:cTn id="67" dur="1500" fill="hold"/>
                                        <p:tgtEl>
                                          <p:spTgt spid="20"/>
                                        </p:tgtEl>
                                        <p:attrNameLst>
                                          <p:attrName>ppt_h</p:attrName>
                                        </p:attrNameLst>
                                      </p:cBhvr>
                                      <p:tavLst>
                                        <p:tav tm="0">
                                          <p:val>
                                            <p:fltVal val="0"/>
                                          </p:val>
                                        </p:tav>
                                        <p:tav tm="100000">
                                          <p:val>
                                            <p:strVal val="#ppt_h"/>
                                          </p:val>
                                        </p:tav>
                                      </p:tavLst>
                                    </p:anim>
                                    <p:animEffect transition="in" filter="fade">
                                      <p:cBhvr>
                                        <p:cTn id="68" dur="1500"/>
                                        <p:tgtEl>
                                          <p:spTgt spid="20"/>
                                        </p:tgtEl>
                                      </p:cBhvr>
                                    </p:animEffect>
                                  </p:childTnLst>
                                  <p:subTnLst>
                                    <p:audio>
                                      <p:cMediaNode>
                                        <p:cTn display="0" masterRel="sameClick">
                                          <p:stCondLst>
                                            <p:cond evt="begin" delay="0">
                                              <p:tn val="64"/>
                                            </p:cond>
                                          </p:stCondLst>
                                          <p:endCondLst>
                                            <p:cond evt="onStopAudio" delay="0">
                                              <p:tgtEl>
                                                <p:sldTgt/>
                                              </p:tgtEl>
                                            </p:cond>
                                          </p:endCondLst>
                                        </p:cTn>
                                        <p:tgtEl>
                                          <p:sndTgt r:embed="rId6" name="arrow.wav"/>
                                        </p:tgtEl>
                                      </p:cMediaNode>
                                    </p:audio>
                                  </p:sub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p:cTn id="73" dur="1500" fill="hold"/>
                                        <p:tgtEl>
                                          <p:spTgt spid="22"/>
                                        </p:tgtEl>
                                        <p:attrNameLst>
                                          <p:attrName>ppt_w</p:attrName>
                                        </p:attrNameLst>
                                      </p:cBhvr>
                                      <p:tavLst>
                                        <p:tav tm="0">
                                          <p:val>
                                            <p:fltVal val="0"/>
                                          </p:val>
                                        </p:tav>
                                        <p:tav tm="100000">
                                          <p:val>
                                            <p:strVal val="#ppt_w"/>
                                          </p:val>
                                        </p:tav>
                                      </p:tavLst>
                                    </p:anim>
                                    <p:anim calcmode="lin" valueType="num">
                                      <p:cBhvr>
                                        <p:cTn id="74" dur="1500" fill="hold"/>
                                        <p:tgtEl>
                                          <p:spTgt spid="22"/>
                                        </p:tgtEl>
                                        <p:attrNameLst>
                                          <p:attrName>ppt_h</p:attrName>
                                        </p:attrNameLst>
                                      </p:cBhvr>
                                      <p:tavLst>
                                        <p:tav tm="0">
                                          <p:val>
                                            <p:fltVal val="0"/>
                                          </p:val>
                                        </p:tav>
                                        <p:tav tm="100000">
                                          <p:val>
                                            <p:strVal val="#ppt_h"/>
                                          </p:val>
                                        </p:tav>
                                      </p:tavLst>
                                    </p:anim>
                                    <p:animEffect transition="in" filter="fade">
                                      <p:cBhvr>
                                        <p:cTn id="75" dur="1500"/>
                                        <p:tgtEl>
                                          <p:spTgt spid="22"/>
                                        </p:tgtEl>
                                      </p:cBhvr>
                                    </p:animEffect>
                                  </p:childTnLst>
                                  <p:subTnLst>
                                    <p:audio>
                                      <p:cMediaNode>
                                        <p:cTn display="0" masterRel="sameClick">
                                          <p:stCondLst>
                                            <p:cond evt="begin" delay="0">
                                              <p:tn val="71"/>
                                            </p:cond>
                                          </p:stCondLst>
                                          <p:endCondLst>
                                            <p:cond evt="onStopAudio" delay="0">
                                              <p:tgtEl>
                                                <p:sldTgt/>
                                              </p:tgtEl>
                                            </p:cond>
                                          </p:endCondLst>
                                        </p:cTn>
                                        <p:tgtEl>
                                          <p:sndTgt r:embed="rId6" name="arrow.wav"/>
                                        </p:tgtEl>
                                      </p:cMediaNode>
                                    </p:audio>
                                  </p:sub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p:cTn id="80" dur="1000" fill="hold"/>
                                        <p:tgtEl>
                                          <p:spTgt spid="23"/>
                                        </p:tgtEl>
                                        <p:attrNameLst>
                                          <p:attrName>ppt_w</p:attrName>
                                        </p:attrNameLst>
                                      </p:cBhvr>
                                      <p:tavLst>
                                        <p:tav tm="0">
                                          <p:val>
                                            <p:fltVal val="0"/>
                                          </p:val>
                                        </p:tav>
                                        <p:tav tm="100000">
                                          <p:val>
                                            <p:strVal val="#ppt_w"/>
                                          </p:val>
                                        </p:tav>
                                      </p:tavLst>
                                    </p:anim>
                                    <p:anim calcmode="lin" valueType="num">
                                      <p:cBhvr>
                                        <p:cTn id="81" dur="1000" fill="hold"/>
                                        <p:tgtEl>
                                          <p:spTgt spid="23"/>
                                        </p:tgtEl>
                                        <p:attrNameLst>
                                          <p:attrName>ppt_h</p:attrName>
                                        </p:attrNameLst>
                                      </p:cBhvr>
                                      <p:tavLst>
                                        <p:tav tm="0">
                                          <p:val>
                                            <p:fltVal val="0"/>
                                          </p:val>
                                        </p:tav>
                                        <p:tav tm="100000">
                                          <p:val>
                                            <p:strVal val="#ppt_h"/>
                                          </p:val>
                                        </p:tav>
                                      </p:tavLst>
                                    </p:anim>
                                    <p:anim calcmode="lin" valueType="num">
                                      <p:cBhvr>
                                        <p:cTn id="82" dur="1000" fill="hold"/>
                                        <p:tgtEl>
                                          <p:spTgt spid="23"/>
                                        </p:tgtEl>
                                        <p:attrNameLst>
                                          <p:attrName>style.rotation</p:attrName>
                                        </p:attrNameLst>
                                      </p:cBhvr>
                                      <p:tavLst>
                                        <p:tav tm="0">
                                          <p:val>
                                            <p:fltVal val="90"/>
                                          </p:val>
                                        </p:tav>
                                        <p:tav tm="100000">
                                          <p:val>
                                            <p:fltVal val="0"/>
                                          </p:val>
                                        </p:tav>
                                      </p:tavLst>
                                    </p:anim>
                                    <p:animEffect transition="in" filter="fade">
                                      <p:cBhvr>
                                        <p:cTn id="83" dur="1000"/>
                                        <p:tgtEl>
                                          <p:spTgt spid="23"/>
                                        </p:tgtEl>
                                      </p:cBhvr>
                                    </p:animEffect>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1000"/>
                                        <p:tgtEl>
                                          <p:spTgt spid="24"/>
                                        </p:tgtEl>
                                      </p:cBhvr>
                                    </p:animEffect>
                                    <p:anim calcmode="lin" valueType="num">
                                      <p:cBhvr>
                                        <p:cTn id="89" dur="1000" fill="hold"/>
                                        <p:tgtEl>
                                          <p:spTgt spid="24"/>
                                        </p:tgtEl>
                                        <p:attrNameLst>
                                          <p:attrName>ppt_x</p:attrName>
                                        </p:attrNameLst>
                                      </p:cBhvr>
                                      <p:tavLst>
                                        <p:tav tm="0">
                                          <p:val>
                                            <p:strVal val="#ppt_x"/>
                                          </p:val>
                                        </p:tav>
                                        <p:tav tm="100000">
                                          <p:val>
                                            <p:strVal val="#ppt_x"/>
                                          </p:val>
                                        </p:tav>
                                      </p:tavLst>
                                    </p:anim>
                                    <p:anim calcmode="lin" valueType="num">
                                      <p:cBhvr>
                                        <p:cTn id="9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52" presetClass="exit" presetSubtype="0" fill="hold" grpId="1" nodeType="clickEffect">
                                  <p:stCondLst>
                                    <p:cond delay="0"/>
                                  </p:stCondLst>
                                  <p:childTnLst>
                                    <p:animScale>
                                      <p:cBhvr>
                                        <p:cTn id="94" dur="1000" accel="50000">
                                          <p:stCondLst>
                                            <p:cond delay="0"/>
                                          </p:stCondLst>
                                        </p:cTn>
                                        <p:tgtEl>
                                          <p:spTgt spid="2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95" dur="1000" accel="50000">
                                          <p:stCondLst>
                                            <p:cond delay="0"/>
                                          </p:stCondLst>
                                        </p:cTn>
                                        <p:tgtEl>
                                          <p:spTgt spid="24"/>
                                        </p:tgtEl>
                                        <p:attrNameLst>
                                          <p:attrName>ppt_x</p:attrName>
                                          <p:attrName>ppt_y</p:attrName>
                                        </p:attrNameLst>
                                      </p:cBhvr>
                                    </p:animMotion>
                                    <p:animEffect transition="out" filter="fade">
                                      <p:cBhvr>
                                        <p:cTn id="96" dur="1000"/>
                                        <p:tgtEl>
                                          <p:spTgt spid="24"/>
                                        </p:tgtEl>
                                      </p:cBhvr>
                                    </p:animEffect>
                                    <p:set>
                                      <p:cBhvr>
                                        <p:cTn id="97" dur="1" fill="hold">
                                          <p:stCondLst>
                                            <p:cond delay="999"/>
                                          </p:stCondLst>
                                        </p:cTn>
                                        <p:tgtEl>
                                          <p:spTgt spid="24"/>
                                        </p:tgtEl>
                                        <p:attrNameLst>
                                          <p:attrName>style.visibility</p:attrName>
                                        </p:attrNameLst>
                                      </p:cBhvr>
                                      <p:to>
                                        <p:strVal val="hidden"/>
                                      </p:to>
                                    </p:set>
                                  </p:childTnLst>
                                </p:cTn>
                              </p:par>
                              <p:par>
                                <p:cTn id="98" presetID="52" presetClass="exit" presetSubtype="0" fill="hold" grpId="0" nodeType="withEffect">
                                  <p:stCondLst>
                                    <p:cond delay="0"/>
                                  </p:stCondLst>
                                  <p:childTnLst>
                                    <p:animScale>
                                      <p:cBhvr>
                                        <p:cTn id="99" dur="1000" accel="50000">
                                          <p:stCondLst>
                                            <p:cond delay="0"/>
                                          </p:stCondLst>
                                        </p:cTn>
                                        <p:tgtEl>
                                          <p:spTgt spid="2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0" dur="1000" accel="50000">
                                          <p:stCondLst>
                                            <p:cond delay="0"/>
                                          </p:stCondLst>
                                        </p:cTn>
                                        <p:tgtEl>
                                          <p:spTgt spid="25"/>
                                        </p:tgtEl>
                                        <p:attrNameLst>
                                          <p:attrName>ppt_x</p:attrName>
                                          <p:attrName>ppt_y</p:attrName>
                                        </p:attrNameLst>
                                      </p:cBhvr>
                                    </p:animMotion>
                                    <p:animEffect transition="out" filter="fade">
                                      <p:cBhvr>
                                        <p:cTn id="101" dur="1000"/>
                                        <p:tgtEl>
                                          <p:spTgt spid="25"/>
                                        </p:tgtEl>
                                      </p:cBhvr>
                                    </p:animEffect>
                                    <p:set>
                                      <p:cBhvr>
                                        <p:cTn id="102" dur="1" fill="hold">
                                          <p:stCondLst>
                                            <p:cond delay="999"/>
                                          </p:stCondLst>
                                        </p:cTn>
                                        <p:tgtEl>
                                          <p:spTgt spid="25"/>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3250"/>
                                        <p:tgtEl>
                                          <p:spTgt spid="32"/>
                                        </p:tgtEl>
                                      </p:cBhvr>
                                    </p:animEffect>
                                  </p:childTnLst>
                                </p:cTn>
                              </p:par>
                              <p:par>
                                <p:cTn id="108" presetID="10" presetClass="entr" presetSubtype="0" fill="hold" nodeType="withEffect">
                                  <p:stCondLst>
                                    <p:cond delay="0"/>
                                  </p:stCondLst>
                                  <p:childTnLst>
                                    <p:set>
                                      <p:cBhvr>
                                        <p:cTn id="109" dur="1" fill="hold">
                                          <p:stCondLst>
                                            <p:cond delay="0"/>
                                          </p:stCondLst>
                                        </p:cTn>
                                        <p:tgtEl>
                                          <p:spTgt spid="46"/>
                                        </p:tgtEl>
                                        <p:attrNameLst>
                                          <p:attrName>style.visibility</p:attrName>
                                        </p:attrNameLst>
                                      </p:cBhvr>
                                      <p:to>
                                        <p:strVal val="visible"/>
                                      </p:to>
                                    </p:set>
                                    <p:animEffect transition="in" filter="fade">
                                      <p:cBhvr>
                                        <p:cTn id="110" dur="3250"/>
                                        <p:tgtEl>
                                          <p:spTgt spid="46"/>
                                        </p:tgtEl>
                                      </p:cBhvr>
                                    </p:animEffect>
                                  </p:childTnLst>
                                </p:cTn>
                              </p:par>
                              <p:par>
                                <p:cTn id="111" presetID="10" presetClass="entr" presetSubtype="0" fill="hold" nodeType="withEffect">
                                  <p:stCondLst>
                                    <p:cond delay="0"/>
                                  </p:stCondLst>
                                  <p:childTnLst>
                                    <p:set>
                                      <p:cBhvr>
                                        <p:cTn id="112" dur="1" fill="hold">
                                          <p:stCondLst>
                                            <p:cond delay="0"/>
                                          </p:stCondLst>
                                        </p:cTn>
                                        <p:tgtEl>
                                          <p:spTgt spid="47"/>
                                        </p:tgtEl>
                                        <p:attrNameLst>
                                          <p:attrName>style.visibility</p:attrName>
                                        </p:attrNameLst>
                                      </p:cBhvr>
                                      <p:to>
                                        <p:strVal val="visible"/>
                                      </p:to>
                                    </p:set>
                                    <p:animEffect transition="in" filter="fade">
                                      <p:cBhvr>
                                        <p:cTn id="113" dur="3250"/>
                                        <p:tgtEl>
                                          <p:spTgt spid="47"/>
                                        </p:tgtEl>
                                      </p:cBhvr>
                                    </p:animEffect>
                                  </p:childTnLst>
                                </p:cTn>
                              </p:par>
                              <p:par>
                                <p:cTn id="114" presetID="10"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3250"/>
                                        <p:tgtEl>
                                          <p:spTgt spid="2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fade">
                                      <p:cBhvr>
                                        <p:cTn id="119" dur="3250"/>
                                        <p:tgtEl>
                                          <p:spTgt spid="28"/>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fade">
                                      <p:cBhvr>
                                        <p:cTn id="122" dur="3250"/>
                                        <p:tgtEl>
                                          <p:spTgt spid="27"/>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45"/>
                                        </p:tgtEl>
                                        <p:attrNameLst>
                                          <p:attrName>style.visibility</p:attrName>
                                        </p:attrNameLst>
                                      </p:cBhvr>
                                      <p:to>
                                        <p:strVal val="visible"/>
                                      </p:to>
                                    </p:set>
                                    <p:animEffect transition="in" filter="fade">
                                      <p:cBhvr>
                                        <p:cTn id="125" dur="3250"/>
                                        <p:tgtEl>
                                          <p:spTgt spid="45"/>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0"/>
                                        </p:tgtEl>
                                        <p:attrNameLst>
                                          <p:attrName>style.visibility</p:attrName>
                                        </p:attrNameLst>
                                      </p:cBhvr>
                                      <p:to>
                                        <p:strVal val="visible"/>
                                      </p:to>
                                    </p:set>
                                    <p:animEffect transition="in" filter="fade">
                                      <p:cBhvr>
                                        <p:cTn id="128" dur="3250"/>
                                        <p:tgtEl>
                                          <p:spTgt spid="3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44"/>
                                        </p:tgtEl>
                                        <p:attrNameLst>
                                          <p:attrName>style.visibility</p:attrName>
                                        </p:attrNameLst>
                                      </p:cBhvr>
                                      <p:to>
                                        <p:strVal val="visible"/>
                                      </p:to>
                                    </p:set>
                                    <p:animEffect transition="in" filter="fade">
                                      <p:cBhvr>
                                        <p:cTn id="131" dur="3250"/>
                                        <p:tgtEl>
                                          <p:spTgt spid="44"/>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49"/>
                                        </p:tgtEl>
                                        <p:attrNameLst>
                                          <p:attrName>style.visibility</p:attrName>
                                        </p:attrNameLst>
                                      </p:cBhvr>
                                      <p:to>
                                        <p:strVal val="visible"/>
                                      </p:to>
                                    </p:set>
                                    <p:animEffect transition="in" filter="fade">
                                      <p:cBhvr>
                                        <p:cTn id="134" dur="3250"/>
                                        <p:tgtEl>
                                          <p:spTgt spid="49"/>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29"/>
                                        </p:tgtEl>
                                        <p:attrNameLst>
                                          <p:attrName>style.visibility</p:attrName>
                                        </p:attrNameLst>
                                      </p:cBhvr>
                                      <p:to>
                                        <p:strVal val="visible"/>
                                      </p:to>
                                    </p:set>
                                    <p:animEffect transition="in" filter="fade">
                                      <p:cBhvr>
                                        <p:cTn id="137" dur="3250"/>
                                        <p:tgtEl>
                                          <p:spTgt spid="29"/>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3"/>
                                        </p:tgtEl>
                                        <p:attrNameLst>
                                          <p:attrName>style.visibility</p:attrName>
                                        </p:attrNameLst>
                                      </p:cBhvr>
                                      <p:to>
                                        <p:strVal val="visible"/>
                                      </p:to>
                                    </p:set>
                                    <p:animEffect transition="in" filter="fade">
                                      <p:cBhvr>
                                        <p:cTn id="140" dur="3250"/>
                                        <p:tgtEl>
                                          <p:spTgt spid="43"/>
                                        </p:tgtEl>
                                      </p:cBhvr>
                                    </p:animEffect>
                                  </p:childTnLst>
                                </p:cTn>
                              </p:par>
                            </p:childTnLst>
                          </p:cTn>
                        </p:par>
                      </p:childTnLst>
                    </p:cTn>
                  </p:par>
                  <p:par>
                    <p:cTn id="141" fill="hold">
                      <p:stCondLst>
                        <p:cond delay="indefinite"/>
                      </p:stCondLst>
                      <p:childTnLst>
                        <p:par>
                          <p:cTn id="142" fill="hold">
                            <p:stCondLst>
                              <p:cond delay="0"/>
                            </p:stCondLst>
                            <p:childTnLst>
                              <p:par>
                                <p:cTn id="143" presetID="30" presetClass="entr" presetSubtype="0" fill="hold" grpId="0" nodeType="clickEffect">
                                  <p:stCondLst>
                                    <p:cond delay="0"/>
                                  </p:stCondLst>
                                  <p:childTnLst>
                                    <p:set>
                                      <p:cBhvr>
                                        <p:cTn id="144" dur="1" fill="hold">
                                          <p:stCondLst>
                                            <p:cond delay="0"/>
                                          </p:stCondLst>
                                        </p:cTn>
                                        <p:tgtEl>
                                          <p:spTgt spid="66"/>
                                        </p:tgtEl>
                                        <p:attrNameLst>
                                          <p:attrName>style.visibility</p:attrName>
                                        </p:attrNameLst>
                                      </p:cBhvr>
                                      <p:to>
                                        <p:strVal val="visible"/>
                                      </p:to>
                                    </p:set>
                                    <p:animEffect transition="in" filter="fade">
                                      <p:cBhvr>
                                        <p:cTn id="145" dur="800" decel="100000"/>
                                        <p:tgtEl>
                                          <p:spTgt spid="66"/>
                                        </p:tgtEl>
                                      </p:cBhvr>
                                    </p:animEffect>
                                    <p:anim calcmode="lin" valueType="num">
                                      <p:cBhvr>
                                        <p:cTn id="146" dur="800" decel="100000" fill="hold"/>
                                        <p:tgtEl>
                                          <p:spTgt spid="66"/>
                                        </p:tgtEl>
                                        <p:attrNameLst>
                                          <p:attrName>style.rotation</p:attrName>
                                        </p:attrNameLst>
                                      </p:cBhvr>
                                      <p:tavLst>
                                        <p:tav tm="0">
                                          <p:val>
                                            <p:fltVal val="-90"/>
                                          </p:val>
                                        </p:tav>
                                        <p:tav tm="100000">
                                          <p:val>
                                            <p:fltVal val="0"/>
                                          </p:val>
                                        </p:tav>
                                      </p:tavLst>
                                    </p:anim>
                                    <p:anim calcmode="lin" valueType="num">
                                      <p:cBhvr>
                                        <p:cTn id="147" dur="800" decel="100000" fill="hold"/>
                                        <p:tgtEl>
                                          <p:spTgt spid="66"/>
                                        </p:tgtEl>
                                        <p:attrNameLst>
                                          <p:attrName>ppt_x</p:attrName>
                                        </p:attrNameLst>
                                      </p:cBhvr>
                                      <p:tavLst>
                                        <p:tav tm="0">
                                          <p:val>
                                            <p:strVal val="#ppt_x+0.4"/>
                                          </p:val>
                                        </p:tav>
                                        <p:tav tm="100000">
                                          <p:val>
                                            <p:strVal val="#ppt_x-0.05"/>
                                          </p:val>
                                        </p:tav>
                                      </p:tavLst>
                                    </p:anim>
                                    <p:anim calcmode="lin" valueType="num">
                                      <p:cBhvr>
                                        <p:cTn id="148" dur="800" decel="100000" fill="hold"/>
                                        <p:tgtEl>
                                          <p:spTgt spid="66"/>
                                        </p:tgtEl>
                                        <p:attrNameLst>
                                          <p:attrName>ppt_y</p:attrName>
                                        </p:attrNameLst>
                                      </p:cBhvr>
                                      <p:tavLst>
                                        <p:tav tm="0">
                                          <p:val>
                                            <p:strVal val="#ppt_y-0.4"/>
                                          </p:val>
                                        </p:tav>
                                        <p:tav tm="100000">
                                          <p:val>
                                            <p:strVal val="#ppt_y+0.1"/>
                                          </p:val>
                                        </p:tav>
                                      </p:tavLst>
                                    </p:anim>
                                    <p:anim calcmode="lin" valueType="num">
                                      <p:cBhvr>
                                        <p:cTn id="149" dur="200" accel="100000" fill="hold">
                                          <p:stCondLst>
                                            <p:cond delay="800"/>
                                          </p:stCondLst>
                                        </p:cTn>
                                        <p:tgtEl>
                                          <p:spTgt spid="66"/>
                                        </p:tgtEl>
                                        <p:attrNameLst>
                                          <p:attrName>ppt_x</p:attrName>
                                        </p:attrNameLst>
                                      </p:cBhvr>
                                      <p:tavLst>
                                        <p:tav tm="0">
                                          <p:val>
                                            <p:strVal val="#ppt_x-0.05"/>
                                          </p:val>
                                        </p:tav>
                                        <p:tav tm="100000">
                                          <p:val>
                                            <p:strVal val="#ppt_x"/>
                                          </p:val>
                                        </p:tav>
                                      </p:tavLst>
                                    </p:anim>
                                    <p:anim calcmode="lin" valueType="num">
                                      <p:cBhvr>
                                        <p:cTn id="150" dur="200" accel="100000" fill="hold">
                                          <p:stCondLst>
                                            <p:cond delay="800"/>
                                          </p:stCondLst>
                                        </p:cTn>
                                        <p:tgtEl>
                                          <p:spTgt spid="66"/>
                                        </p:tgtEl>
                                        <p:attrNameLst>
                                          <p:attrName>ppt_y</p:attrName>
                                        </p:attrNameLst>
                                      </p:cBhvr>
                                      <p:tavLst>
                                        <p:tav tm="0">
                                          <p:val>
                                            <p:strVal val="#ppt_y+0.1"/>
                                          </p:val>
                                        </p:tav>
                                        <p:tav tm="100000">
                                          <p:val>
                                            <p:strVal val="#ppt_y"/>
                                          </p:val>
                                        </p:tav>
                                      </p:tavLst>
                                    </p:anim>
                                  </p:childTnLst>
                                  <p:subTnLst>
                                    <p:set>
                                      <p:cBhvr override="childStyle">
                                        <p:cTn dur="1" fill="hold" display="0" masterRel="nextClick" afterEffect="1"/>
                                        <p:tgtEl>
                                          <p:spTgt spid="66"/>
                                        </p:tgtEl>
                                        <p:attrNameLst>
                                          <p:attrName>style.visibility</p:attrName>
                                        </p:attrNameLst>
                                      </p:cBhvr>
                                      <p:to>
                                        <p:strVal val="hidden"/>
                                      </p:to>
                                    </p:set>
                                  </p:subTnLst>
                                </p:cTn>
                              </p:par>
                            </p:childTnLst>
                          </p:cTn>
                        </p:par>
                      </p:childTnLst>
                    </p:cTn>
                  </p:par>
                  <p:par>
                    <p:cTn id="151" fill="hold">
                      <p:stCondLst>
                        <p:cond delay="indefinite"/>
                      </p:stCondLst>
                      <p:childTnLst>
                        <p:par>
                          <p:cTn id="152" fill="hold">
                            <p:stCondLst>
                              <p:cond delay="0"/>
                            </p:stCondLst>
                            <p:childTnLst>
                              <p:par>
                                <p:cTn id="153" presetID="1" presetClass="mediacall" presetSubtype="0" fill="hold" nodeType="clickEffect">
                                  <p:stCondLst>
                                    <p:cond delay="0"/>
                                  </p:stCondLst>
                                  <p:childTnLst>
                                    <p:cmd type="call" cmd="playFrom(0.0)">
                                      <p:cBhvr>
                                        <p:cTn id="154" dur="67384" fill="hold"/>
                                        <p:tgtEl>
                                          <p:spTgt spid="50"/>
                                        </p:tgtEl>
                                      </p:cBhvr>
                                    </p:cmd>
                                  </p:childTnLst>
                                </p:cTn>
                              </p:par>
                              <p:par>
                                <p:cTn id="155" presetID="18" presetClass="entr" presetSubtype="12" fill="hold" nodeType="withEffect">
                                  <p:stCondLst>
                                    <p:cond delay="10000"/>
                                  </p:stCondLst>
                                  <p:childTnLst>
                                    <p:set>
                                      <p:cBhvr>
                                        <p:cTn id="156" dur="1" fill="hold">
                                          <p:stCondLst>
                                            <p:cond delay="0"/>
                                          </p:stCondLst>
                                        </p:cTn>
                                        <p:tgtEl>
                                          <p:spTgt spid="31"/>
                                        </p:tgtEl>
                                        <p:attrNameLst>
                                          <p:attrName>style.visibility</p:attrName>
                                        </p:attrNameLst>
                                      </p:cBhvr>
                                      <p:to>
                                        <p:strVal val="visible"/>
                                      </p:to>
                                    </p:set>
                                    <p:animEffect transition="in" filter="strips(downLeft)">
                                      <p:cBhvr>
                                        <p:cTn id="157" dur="3000"/>
                                        <p:tgtEl>
                                          <p:spTgt spid="31"/>
                                        </p:tgtEl>
                                      </p:cBhvr>
                                    </p:animEffect>
                                  </p:childTnLst>
                                </p:cTn>
                              </p:par>
                              <p:par>
                                <p:cTn id="158" presetID="9" presetClass="entr" presetSubtype="0" fill="hold" nodeType="withEffect">
                                  <p:stCondLst>
                                    <p:cond delay="20000"/>
                                  </p:stCondLst>
                                  <p:childTnLst>
                                    <p:set>
                                      <p:cBhvr>
                                        <p:cTn id="159" dur="1" fill="hold">
                                          <p:stCondLst>
                                            <p:cond delay="0"/>
                                          </p:stCondLst>
                                        </p:cTn>
                                        <p:tgtEl>
                                          <p:spTgt spid="42"/>
                                        </p:tgtEl>
                                        <p:attrNameLst>
                                          <p:attrName>style.visibility</p:attrName>
                                        </p:attrNameLst>
                                      </p:cBhvr>
                                      <p:to>
                                        <p:strVal val="visible"/>
                                      </p:to>
                                    </p:set>
                                    <p:animEffect transition="in" filter="dissolve">
                                      <p:cBhvr>
                                        <p:cTn id="160" dur="500"/>
                                        <p:tgtEl>
                                          <p:spTgt spid="42"/>
                                        </p:tgtEl>
                                      </p:cBhvr>
                                    </p:animEffect>
                                  </p:childTnLst>
                                </p:cTn>
                              </p:par>
                              <p:par>
                                <p:cTn id="161" presetID="9" presetClass="entr" presetSubtype="0" fill="hold" nodeType="withEffect">
                                  <p:stCondLst>
                                    <p:cond delay="21000"/>
                                  </p:stCondLst>
                                  <p:childTnLst>
                                    <p:set>
                                      <p:cBhvr>
                                        <p:cTn id="162" dur="1" fill="hold">
                                          <p:stCondLst>
                                            <p:cond delay="0"/>
                                          </p:stCondLst>
                                        </p:cTn>
                                        <p:tgtEl>
                                          <p:spTgt spid="37"/>
                                        </p:tgtEl>
                                        <p:attrNameLst>
                                          <p:attrName>style.visibility</p:attrName>
                                        </p:attrNameLst>
                                      </p:cBhvr>
                                      <p:to>
                                        <p:strVal val="visible"/>
                                      </p:to>
                                    </p:set>
                                    <p:animEffect transition="in" filter="dissolve">
                                      <p:cBhvr>
                                        <p:cTn id="163" dur="500"/>
                                        <p:tgtEl>
                                          <p:spTgt spid="37"/>
                                        </p:tgtEl>
                                      </p:cBhvr>
                                    </p:animEffect>
                                  </p:childTnLst>
                                </p:cTn>
                              </p:par>
                              <p:par>
                                <p:cTn id="164" presetID="9" presetClass="entr" presetSubtype="0" fill="hold" nodeType="withEffect">
                                  <p:stCondLst>
                                    <p:cond delay="22500"/>
                                  </p:stCondLst>
                                  <p:childTnLst>
                                    <p:set>
                                      <p:cBhvr>
                                        <p:cTn id="165" dur="1" fill="hold">
                                          <p:stCondLst>
                                            <p:cond delay="0"/>
                                          </p:stCondLst>
                                        </p:cTn>
                                        <p:tgtEl>
                                          <p:spTgt spid="36"/>
                                        </p:tgtEl>
                                        <p:attrNameLst>
                                          <p:attrName>style.visibility</p:attrName>
                                        </p:attrNameLst>
                                      </p:cBhvr>
                                      <p:to>
                                        <p:strVal val="visible"/>
                                      </p:to>
                                    </p:set>
                                    <p:animEffect transition="in" filter="dissolve">
                                      <p:cBhvr>
                                        <p:cTn id="166" dur="500"/>
                                        <p:tgtEl>
                                          <p:spTgt spid="36"/>
                                        </p:tgtEl>
                                      </p:cBhvr>
                                    </p:animEffect>
                                  </p:childTnLst>
                                </p:cTn>
                              </p:par>
                              <p:par>
                                <p:cTn id="167" presetID="9" presetClass="entr" presetSubtype="0" fill="hold" nodeType="withEffect">
                                  <p:stCondLst>
                                    <p:cond delay="23500"/>
                                  </p:stCondLst>
                                  <p:childTnLst>
                                    <p:set>
                                      <p:cBhvr>
                                        <p:cTn id="168" dur="1" fill="hold">
                                          <p:stCondLst>
                                            <p:cond delay="0"/>
                                          </p:stCondLst>
                                        </p:cTn>
                                        <p:tgtEl>
                                          <p:spTgt spid="35"/>
                                        </p:tgtEl>
                                        <p:attrNameLst>
                                          <p:attrName>style.visibility</p:attrName>
                                        </p:attrNameLst>
                                      </p:cBhvr>
                                      <p:to>
                                        <p:strVal val="visible"/>
                                      </p:to>
                                    </p:set>
                                    <p:animEffect transition="in" filter="dissolve">
                                      <p:cBhvr>
                                        <p:cTn id="169" dur="500"/>
                                        <p:tgtEl>
                                          <p:spTgt spid="35"/>
                                        </p:tgtEl>
                                      </p:cBhvr>
                                    </p:animEffect>
                                  </p:childTnLst>
                                </p:cTn>
                              </p:par>
                              <p:par>
                                <p:cTn id="170" presetID="0" presetClass="path" presetSubtype="0" accel="50000" decel="50000" fill="hold" nodeType="withEffect">
                                  <p:stCondLst>
                                    <p:cond delay="23000"/>
                                  </p:stCondLst>
                                  <p:childTnLst>
                                    <p:animMotion origin="layout" path="M -0.01076 0.06545 C -0.01233 0.07331 -0.01337 0.07678 -0.01875 0.08141 C -0.02361 0.09112 -0.02083 0.09413 -0.02396 0.10292 C -0.02604 0.10847 -0.03628 0.11032 -0.03993 0.11217 C -0.04167 0.11564 -0.04358 0.11957 -0.04531 0.12304 C -0.04601 0.12442 -0.04566 0.12674 -0.0467 0.12836 C -0.04774 0.12998 -0.04948 0.12951 -0.05052 0.13044 C -0.0533 0.14177 -0.05312 0.15356 -0.0559 0.16467 C -0.05781 0.18409 -0.05503 0.21531 -0.07187 0.22248 C -0.07569 0.23266 -0.0809 0.25602 -0.08767 0.26203 C -0.0901 0.26434 -0.09305 0.26457 -0.09566 0.26573 C -0.1033 0.28099 -0.1059 0.29741 -0.11042 0.31453 C -0.11146 0.32355 -0.11215 0.34089 -0.11562 0.35037 C -0.11805 0.35708 -0.12205 0.36101 -0.125 0.36702 C -0.12691 0.37489 -0.12743 0.37813 -0.12083 0.38113 C -0.12049 0.38529 -0.12101 0.39015 -0.11962 0.39408 C -0.1191 0.3957 -0.11615 0.39408 -0.11562 0.3957 C -0.11094 0.41837 -0.11753 0.42854 -0.10365 0.44126 C -0.09653 0.44034 -0.08941 0.44057 -0.08264 0.43918 C -0.07934 0.43849 -0.07569 0.42993 -0.07569 0.43016 " pathEditMode="relative" rAng="0" ptsTypes="fffffffffffffffffffA">
                                      <p:cBhvr>
                                        <p:cTn id="171" dur="5000" fill="hold"/>
                                        <p:tgtEl>
                                          <p:spTgt spid="32"/>
                                        </p:tgtEl>
                                        <p:attrNameLst>
                                          <p:attrName>ppt_x</p:attrName>
                                          <p:attrName>ppt_y</p:attrName>
                                        </p:attrNameLst>
                                      </p:cBhvr>
                                      <p:rCtr x="-583300" y="1877900"/>
                                    </p:animMotion>
                                  </p:childTnLst>
                                  <p:subTnLst>
                                    <p:set>
                                      <p:cBhvr override="childStyle">
                                        <p:cTn dur="1" fill="hold" display="0" masterRel="sameClick" afterEffect="1">
                                          <p:stCondLst>
                                            <p:cond evt="end" delay="0">
                                              <p:tn val="170"/>
                                            </p:cond>
                                          </p:stCondLst>
                                        </p:cTn>
                                        <p:tgtEl>
                                          <p:spTgt spid="32"/>
                                        </p:tgtEl>
                                        <p:attrNameLst>
                                          <p:attrName>style.visibility</p:attrName>
                                        </p:attrNameLst>
                                      </p:cBhvr>
                                      <p:to>
                                        <p:strVal val="hidden"/>
                                      </p:to>
                                    </p:set>
                                  </p:subTnLst>
                                </p:cTn>
                              </p:par>
                              <p:par>
                                <p:cTn id="172" presetID="49" presetClass="entr" presetSubtype="0" decel="100000" fill="hold" nodeType="withEffect">
                                  <p:stCondLst>
                                    <p:cond delay="33000"/>
                                  </p:stCondLst>
                                  <p:childTnLst>
                                    <p:set>
                                      <p:cBhvr>
                                        <p:cTn id="173" dur="1" fill="hold">
                                          <p:stCondLst>
                                            <p:cond delay="0"/>
                                          </p:stCondLst>
                                        </p:cTn>
                                        <p:tgtEl>
                                          <p:spTgt spid="38"/>
                                        </p:tgtEl>
                                        <p:attrNameLst>
                                          <p:attrName>style.visibility</p:attrName>
                                        </p:attrNameLst>
                                      </p:cBhvr>
                                      <p:to>
                                        <p:strVal val="visible"/>
                                      </p:to>
                                    </p:set>
                                    <p:anim calcmode="lin" valueType="num">
                                      <p:cBhvr>
                                        <p:cTn id="174" dur="500" fill="hold"/>
                                        <p:tgtEl>
                                          <p:spTgt spid="38"/>
                                        </p:tgtEl>
                                        <p:attrNameLst>
                                          <p:attrName>ppt_w</p:attrName>
                                        </p:attrNameLst>
                                      </p:cBhvr>
                                      <p:tavLst>
                                        <p:tav tm="0">
                                          <p:val>
                                            <p:fltVal val="0"/>
                                          </p:val>
                                        </p:tav>
                                        <p:tav tm="100000">
                                          <p:val>
                                            <p:strVal val="#ppt_w"/>
                                          </p:val>
                                        </p:tav>
                                      </p:tavLst>
                                    </p:anim>
                                    <p:anim calcmode="lin" valueType="num">
                                      <p:cBhvr>
                                        <p:cTn id="175" dur="500" fill="hold"/>
                                        <p:tgtEl>
                                          <p:spTgt spid="38"/>
                                        </p:tgtEl>
                                        <p:attrNameLst>
                                          <p:attrName>ppt_h</p:attrName>
                                        </p:attrNameLst>
                                      </p:cBhvr>
                                      <p:tavLst>
                                        <p:tav tm="0">
                                          <p:val>
                                            <p:fltVal val="0"/>
                                          </p:val>
                                        </p:tav>
                                        <p:tav tm="100000">
                                          <p:val>
                                            <p:strVal val="#ppt_h"/>
                                          </p:val>
                                        </p:tav>
                                      </p:tavLst>
                                    </p:anim>
                                    <p:anim calcmode="lin" valueType="num">
                                      <p:cBhvr>
                                        <p:cTn id="176" dur="500" fill="hold"/>
                                        <p:tgtEl>
                                          <p:spTgt spid="38"/>
                                        </p:tgtEl>
                                        <p:attrNameLst>
                                          <p:attrName>style.rotation</p:attrName>
                                        </p:attrNameLst>
                                      </p:cBhvr>
                                      <p:tavLst>
                                        <p:tav tm="0">
                                          <p:val>
                                            <p:fltVal val="360"/>
                                          </p:val>
                                        </p:tav>
                                        <p:tav tm="100000">
                                          <p:val>
                                            <p:fltVal val="0"/>
                                          </p:val>
                                        </p:tav>
                                      </p:tavLst>
                                    </p:anim>
                                    <p:animEffect transition="in" filter="fade">
                                      <p:cBhvr>
                                        <p:cTn id="177" dur="500"/>
                                        <p:tgtEl>
                                          <p:spTgt spid="38"/>
                                        </p:tgtEl>
                                      </p:cBhvr>
                                    </p:animEffect>
                                  </p:childTnLst>
                                </p:cTn>
                              </p:par>
                              <p:par>
                                <p:cTn id="178" presetID="18" presetClass="entr" presetSubtype="12" fill="hold" nodeType="withEffect">
                                  <p:stCondLst>
                                    <p:cond delay="35000"/>
                                  </p:stCondLst>
                                  <p:childTnLst>
                                    <p:set>
                                      <p:cBhvr>
                                        <p:cTn id="179" dur="1" fill="hold">
                                          <p:stCondLst>
                                            <p:cond delay="0"/>
                                          </p:stCondLst>
                                        </p:cTn>
                                        <p:tgtEl>
                                          <p:spTgt spid="33"/>
                                        </p:tgtEl>
                                        <p:attrNameLst>
                                          <p:attrName>style.visibility</p:attrName>
                                        </p:attrNameLst>
                                      </p:cBhvr>
                                      <p:to>
                                        <p:strVal val="visible"/>
                                      </p:to>
                                    </p:set>
                                    <p:animEffect transition="in" filter="strips(downLeft)">
                                      <p:cBhvr>
                                        <p:cTn id="180" dur="3000"/>
                                        <p:tgtEl>
                                          <p:spTgt spid="33"/>
                                        </p:tgtEl>
                                      </p:cBhvr>
                                    </p:animEffect>
                                  </p:childTnLst>
                                </p:cTn>
                              </p:par>
                              <p:par>
                                <p:cTn id="181" presetID="0" presetClass="path" presetSubtype="0" accel="50000" decel="50000" fill="hold" nodeType="withEffect">
                                  <p:stCondLst>
                                    <p:cond delay="37000"/>
                                  </p:stCondLst>
                                  <p:childTnLst>
                                    <p:animMotion origin="layout" path="M -0.00017 -0.00393 C -0.0151 -0.00161 -0.02638 0.00602 -0.04097 0.01134 C -0.04427 0.01272 -0.07083 0.01619 -0.07326 0.01642 C -0.09166 0.02406 -0.08177 0.02267 -0.10347 0.0192 C -0.11961 0.00648 -0.12743 -0.00693 -0.14027 -0.0222 C -0.14427 -0.03746 -0.15295 -0.04162 -0.16388 -0.0481 C -0.18854 -0.0629 -0.19305 -0.06128 -0.2243 -0.06336 C -0.23385 -0.06729 -0.23159 -0.07238 -0.24149 -0.07631 C -0.25191 -0.08418 -0.24548 -0.08025 -0.26076 -0.08672 C -0.271 -0.09088 -0.27413 -0.10245 -0.28663 -0.10476 C -0.29444 -0.10592 -0.3026 -0.10592 -0.31041 -0.10707 C -0.31545 -0.10753 -0.32066 -0.10892 -0.32552 -0.10985 C -0.33541 -0.11378 -0.34566 -0.11632 -0.3559 -0.12002 C -0.36406 -0.13043 -0.35538 -0.12095 -0.36666 -0.12789 C -0.3842 -0.13806 -0.38507 -0.13829 -0.4052 -0.14061 C -0.41302 -0.14986 -0.4118 -0.15587 -0.4118 -0.16928 " pathEditMode="relative" rAng="0" ptsTypes="fffffffffffffffA">
                                      <p:cBhvr>
                                        <p:cTn id="182" dur="5000" fill="hold"/>
                                        <p:tgtEl>
                                          <p:spTgt spid="46"/>
                                        </p:tgtEl>
                                        <p:attrNameLst>
                                          <p:attrName>ppt_x</p:attrName>
                                          <p:attrName>ppt_y</p:attrName>
                                        </p:attrNameLst>
                                      </p:cBhvr>
                                      <p:rCtr x="-2064200" y="-686900"/>
                                    </p:animMotion>
                                  </p:childTnLst>
                                  <p:subTnLst>
                                    <p:set>
                                      <p:cBhvr override="childStyle">
                                        <p:cTn dur="1" fill="hold" display="0" masterRel="sameClick" afterEffect="1">
                                          <p:stCondLst>
                                            <p:cond evt="end" delay="0">
                                              <p:tn val="181"/>
                                            </p:cond>
                                          </p:stCondLst>
                                        </p:cTn>
                                        <p:tgtEl>
                                          <p:spTgt spid="46"/>
                                        </p:tgtEl>
                                        <p:attrNameLst>
                                          <p:attrName>style.visibility</p:attrName>
                                        </p:attrNameLst>
                                      </p:cBhvr>
                                      <p:to>
                                        <p:strVal val="hidden"/>
                                      </p:to>
                                    </p:set>
                                  </p:subTnLst>
                                </p:cTn>
                              </p:par>
                              <p:par>
                                <p:cTn id="183" presetID="9" presetClass="entr" presetSubtype="0" fill="hold" nodeType="withEffect">
                                  <p:stCondLst>
                                    <p:cond delay="56000"/>
                                  </p:stCondLst>
                                  <p:childTnLst>
                                    <p:set>
                                      <p:cBhvr>
                                        <p:cTn id="184" dur="1" fill="hold">
                                          <p:stCondLst>
                                            <p:cond delay="0"/>
                                          </p:stCondLst>
                                        </p:cTn>
                                        <p:tgtEl>
                                          <p:spTgt spid="39"/>
                                        </p:tgtEl>
                                        <p:attrNameLst>
                                          <p:attrName>style.visibility</p:attrName>
                                        </p:attrNameLst>
                                      </p:cBhvr>
                                      <p:to>
                                        <p:strVal val="visible"/>
                                      </p:to>
                                    </p:set>
                                    <p:animEffect transition="in" filter="dissolve">
                                      <p:cBhvr>
                                        <p:cTn id="185" dur="500"/>
                                        <p:tgtEl>
                                          <p:spTgt spid="39"/>
                                        </p:tgtEl>
                                      </p:cBhvr>
                                    </p:animEffect>
                                  </p:childTnLst>
                                </p:cTn>
                              </p:par>
                              <p:par>
                                <p:cTn id="186" presetID="9" presetClass="entr" presetSubtype="0" fill="hold" nodeType="withEffect">
                                  <p:stCondLst>
                                    <p:cond delay="57500"/>
                                  </p:stCondLst>
                                  <p:childTnLst>
                                    <p:set>
                                      <p:cBhvr>
                                        <p:cTn id="187" dur="1" fill="hold">
                                          <p:stCondLst>
                                            <p:cond delay="0"/>
                                          </p:stCondLst>
                                        </p:cTn>
                                        <p:tgtEl>
                                          <p:spTgt spid="40"/>
                                        </p:tgtEl>
                                        <p:attrNameLst>
                                          <p:attrName>style.visibility</p:attrName>
                                        </p:attrNameLst>
                                      </p:cBhvr>
                                      <p:to>
                                        <p:strVal val="visible"/>
                                      </p:to>
                                    </p:set>
                                    <p:animEffect transition="in" filter="dissolve">
                                      <p:cBhvr>
                                        <p:cTn id="188" dur="500"/>
                                        <p:tgtEl>
                                          <p:spTgt spid="40"/>
                                        </p:tgtEl>
                                      </p:cBhvr>
                                    </p:animEffect>
                                  </p:childTnLst>
                                </p:cTn>
                              </p:par>
                              <p:par>
                                <p:cTn id="189" presetID="9" presetClass="entr" presetSubtype="0" fill="hold" nodeType="withEffect">
                                  <p:stCondLst>
                                    <p:cond delay="59000"/>
                                  </p:stCondLst>
                                  <p:childTnLst>
                                    <p:set>
                                      <p:cBhvr>
                                        <p:cTn id="190" dur="1" fill="hold">
                                          <p:stCondLst>
                                            <p:cond delay="0"/>
                                          </p:stCondLst>
                                        </p:cTn>
                                        <p:tgtEl>
                                          <p:spTgt spid="41"/>
                                        </p:tgtEl>
                                        <p:attrNameLst>
                                          <p:attrName>style.visibility</p:attrName>
                                        </p:attrNameLst>
                                      </p:cBhvr>
                                      <p:to>
                                        <p:strVal val="visible"/>
                                      </p:to>
                                    </p:set>
                                    <p:animEffect transition="in" filter="dissolve">
                                      <p:cBhvr>
                                        <p:cTn id="191" dur="500"/>
                                        <p:tgtEl>
                                          <p:spTgt spid="41"/>
                                        </p:tgtEl>
                                      </p:cBhvr>
                                    </p:animEffect>
                                  </p:childTnLst>
                                </p:cTn>
                              </p:par>
                              <p:par>
                                <p:cTn id="192" presetID="18" presetClass="entr" presetSubtype="3" fill="hold" grpId="0" nodeType="withEffect">
                                  <p:stCondLst>
                                    <p:cond delay="64000"/>
                                  </p:stCondLst>
                                  <p:childTnLst>
                                    <p:set>
                                      <p:cBhvr>
                                        <p:cTn id="193" dur="1" fill="hold">
                                          <p:stCondLst>
                                            <p:cond delay="0"/>
                                          </p:stCondLst>
                                        </p:cTn>
                                        <p:tgtEl>
                                          <p:spTgt spid="34"/>
                                        </p:tgtEl>
                                        <p:attrNameLst>
                                          <p:attrName>style.visibility</p:attrName>
                                        </p:attrNameLst>
                                      </p:cBhvr>
                                      <p:to>
                                        <p:strVal val="visible"/>
                                      </p:to>
                                    </p:set>
                                    <p:animEffect transition="in" filter="strips(upRight)">
                                      <p:cBhvr>
                                        <p:cTn id="194" dur="3000"/>
                                        <p:tgtEl>
                                          <p:spTgt spid="34"/>
                                        </p:tgtEl>
                                      </p:cBhvr>
                                    </p:animEffect>
                                  </p:childTnLst>
                                </p:cTn>
                              </p:par>
                              <p:par>
                                <p:cTn id="195" presetID="0" presetClass="path" presetSubtype="0" accel="50000" decel="50000" fill="hold" nodeType="withEffect">
                                  <p:stCondLst>
                                    <p:cond delay="69000"/>
                                  </p:stCondLst>
                                  <p:childTnLst>
                                    <p:animMotion origin="layout" path="M -0.05348 0.07493 C -0.05243 0.07238 -0.05139 0.06961 -0.04983 0.06753 C -0.04827 0.06544 -0.04549 0.06498 -0.0441 0.06267 C -0.04289 0.06059 -0.04323 0.05758 -0.04219 0.0555 C -0.04098 0.05296 -0.03455 0.04671 -0.03264 0.04579 C -0.01546 0.03607 0.00625 0.03399 0.02447 0.02636 C 0.02968 0.02012 0.03524 0.01965 0.04184 0.01665 C 0.04878 0.00786 0.05763 0.003 0.06666 -0.00255 C 0.07638 -0.01573 0.08454 -0.01527 0.09895 -0.01735 C 0.10954 -0.02174 0.11093 -0.03493 0.11805 -0.04395 C 0.13055 -0.0599 0.12395 -0.05297 0.13888 -0.06568 C 0.14097 -0.0673 0.14236 -0.07031 0.14461 -0.07054 C 0.15798 -0.07124 0.17152 -0.07216 0.18489 -0.07309 C 0.19236 -0.07933 0.20086 -0.08395 0.20972 -0.08742 C 0.21822 -0.09529 0.22656 -0.09783 0.23628 -0.10199 C 0.24062 -0.10061 0.24496 -0.09691 0.24965 -0.09714 C 0.2585 -0.09806 0.27638 -0.10199 0.27638 -0.10176 C 0.29132 -0.10893 0.26944 -0.09945 0.30104 -0.10685 C 0.30503 -0.10801 0.3125 -0.11194 0.3125 -0.11171 C 0.31579 -0.11587 0.3184 -0.12073 0.32204 -0.12396 C 0.32586 -0.1272 0.33368 -0.13368 0.33368 -0.13345 C 0.34062 -0.13067 0.3434 -0.12651 0.35069 -0.12396 C 0.35642 -0.12466 0.36788 -0.12651 0.36788 -0.12628 " pathEditMode="relative" rAng="0" ptsTypes="ffffffffffffffffffffffA">
                                      <p:cBhvr>
                                        <p:cTn id="196" dur="5000" fill="hold"/>
                                        <p:tgtEl>
                                          <p:spTgt spid="47"/>
                                        </p:tgtEl>
                                        <p:attrNameLst>
                                          <p:attrName>ppt_x</p:attrName>
                                          <p:attrName>ppt_y</p:attrName>
                                        </p:attrNameLst>
                                      </p:cBhvr>
                                      <p:rCtr x="2105900" y="-1043000"/>
                                    </p:animMotion>
                                  </p:childTnLst>
                                  <p:subTnLst>
                                    <p:set>
                                      <p:cBhvr override="childStyle">
                                        <p:cTn dur="1" fill="hold" display="0" masterRel="sameClick" afterEffect="1">
                                          <p:stCondLst>
                                            <p:cond evt="end" delay="0">
                                              <p:tn val="195"/>
                                            </p:cond>
                                          </p:stCondLst>
                                        </p:cTn>
                                        <p:tgtEl>
                                          <p:spTgt spid="47"/>
                                        </p:tgtEl>
                                        <p:attrNameLst>
                                          <p:attrName>style.visibility</p:attrName>
                                        </p:attrNameLst>
                                      </p:cBhvr>
                                      <p:to>
                                        <p:strVal val="hidden"/>
                                      </p:to>
                                    </p:set>
                                  </p:subTnLst>
                                </p:cTn>
                              </p:par>
                              <p:par>
                                <p:cTn id="197" presetID="1" presetClass="mediacall" presetSubtype="0" fill="hold" nodeType="withEffect">
                                  <p:stCondLst>
                                    <p:cond delay="60000"/>
                                  </p:stCondLst>
                                  <p:childTnLst>
                                    <p:cmd type="call" cmd="playFrom(0.0)">
                                      <p:cBhvr>
                                        <p:cTn id="198" dur="33341" fill="hold"/>
                                        <p:tgtEl>
                                          <p:spTgt spid="48"/>
                                        </p:tgtEl>
                                      </p:cBhvr>
                                    </p:cmd>
                                  </p:childTnLst>
                                </p:cTn>
                              </p:par>
                            </p:childTnLst>
                          </p:cTn>
                        </p:par>
                      </p:childTnLst>
                    </p:cTn>
                  </p:par>
                  <p:par>
                    <p:cTn id="199" fill="hold">
                      <p:stCondLst>
                        <p:cond delay="indefinite"/>
                      </p:stCondLst>
                      <p:childTnLst>
                        <p:par>
                          <p:cTn id="200" fill="hold">
                            <p:stCondLst>
                              <p:cond delay="0"/>
                            </p:stCondLst>
                            <p:childTnLst>
                              <p:par>
                                <p:cTn id="201" presetID="42" presetClass="exit" presetSubtype="0" fill="hold" grpId="0" nodeType="clickEffect">
                                  <p:stCondLst>
                                    <p:cond delay="0"/>
                                  </p:stCondLst>
                                  <p:childTnLst>
                                    <p:animEffect transition="out" filter="fade">
                                      <p:cBhvr>
                                        <p:cTn id="202" dur="1000"/>
                                        <p:tgtEl>
                                          <p:spTgt spid="31"/>
                                        </p:tgtEl>
                                      </p:cBhvr>
                                    </p:animEffect>
                                    <p:anim calcmode="lin" valueType="num">
                                      <p:cBhvr>
                                        <p:cTn id="203" dur="1000"/>
                                        <p:tgtEl>
                                          <p:spTgt spid="31"/>
                                        </p:tgtEl>
                                        <p:attrNameLst>
                                          <p:attrName>ppt_x</p:attrName>
                                        </p:attrNameLst>
                                      </p:cBhvr>
                                      <p:tavLst>
                                        <p:tav tm="0">
                                          <p:val>
                                            <p:strVal val="ppt_x"/>
                                          </p:val>
                                        </p:tav>
                                        <p:tav tm="100000">
                                          <p:val>
                                            <p:strVal val="ppt_x"/>
                                          </p:val>
                                        </p:tav>
                                      </p:tavLst>
                                    </p:anim>
                                    <p:anim calcmode="lin" valueType="num">
                                      <p:cBhvr>
                                        <p:cTn id="204" dur="1000"/>
                                        <p:tgtEl>
                                          <p:spTgt spid="31"/>
                                        </p:tgtEl>
                                        <p:attrNameLst>
                                          <p:attrName>ppt_y</p:attrName>
                                        </p:attrNameLst>
                                      </p:cBhvr>
                                      <p:tavLst>
                                        <p:tav tm="0">
                                          <p:val>
                                            <p:strVal val="ppt_y"/>
                                          </p:val>
                                        </p:tav>
                                        <p:tav tm="100000">
                                          <p:val>
                                            <p:strVal val="ppt_y+.1"/>
                                          </p:val>
                                        </p:tav>
                                      </p:tavLst>
                                    </p:anim>
                                    <p:set>
                                      <p:cBhvr>
                                        <p:cTn id="205" dur="1" fill="hold">
                                          <p:stCondLst>
                                            <p:cond delay="999"/>
                                          </p:stCondLst>
                                        </p:cTn>
                                        <p:tgtEl>
                                          <p:spTgt spid="31"/>
                                        </p:tgtEl>
                                        <p:attrNameLst>
                                          <p:attrName>style.visibility</p:attrName>
                                        </p:attrNameLst>
                                      </p:cBhvr>
                                      <p:to>
                                        <p:strVal val="hidden"/>
                                      </p:to>
                                    </p:set>
                                  </p:childTnLst>
                                </p:cTn>
                              </p:par>
                              <p:par>
                                <p:cTn id="206" presetID="42" presetClass="exit" presetSubtype="0" fill="hold" nodeType="withEffect">
                                  <p:stCondLst>
                                    <p:cond delay="0"/>
                                  </p:stCondLst>
                                  <p:childTnLst>
                                    <p:animEffect transition="out" filter="fade">
                                      <p:cBhvr>
                                        <p:cTn id="207" dur="1000"/>
                                        <p:tgtEl>
                                          <p:spTgt spid="42"/>
                                        </p:tgtEl>
                                      </p:cBhvr>
                                    </p:animEffect>
                                    <p:anim calcmode="lin" valueType="num">
                                      <p:cBhvr>
                                        <p:cTn id="208" dur="1000"/>
                                        <p:tgtEl>
                                          <p:spTgt spid="42"/>
                                        </p:tgtEl>
                                        <p:attrNameLst>
                                          <p:attrName>ppt_x</p:attrName>
                                        </p:attrNameLst>
                                      </p:cBhvr>
                                      <p:tavLst>
                                        <p:tav tm="0">
                                          <p:val>
                                            <p:strVal val="ppt_x"/>
                                          </p:val>
                                        </p:tav>
                                        <p:tav tm="100000">
                                          <p:val>
                                            <p:strVal val="ppt_x"/>
                                          </p:val>
                                        </p:tav>
                                      </p:tavLst>
                                    </p:anim>
                                    <p:anim calcmode="lin" valueType="num">
                                      <p:cBhvr>
                                        <p:cTn id="209" dur="1000"/>
                                        <p:tgtEl>
                                          <p:spTgt spid="42"/>
                                        </p:tgtEl>
                                        <p:attrNameLst>
                                          <p:attrName>ppt_y</p:attrName>
                                        </p:attrNameLst>
                                      </p:cBhvr>
                                      <p:tavLst>
                                        <p:tav tm="0">
                                          <p:val>
                                            <p:strVal val="ppt_y"/>
                                          </p:val>
                                        </p:tav>
                                        <p:tav tm="100000">
                                          <p:val>
                                            <p:strVal val="ppt_y+.1"/>
                                          </p:val>
                                        </p:tav>
                                      </p:tavLst>
                                    </p:anim>
                                    <p:set>
                                      <p:cBhvr>
                                        <p:cTn id="210" dur="1" fill="hold">
                                          <p:stCondLst>
                                            <p:cond delay="999"/>
                                          </p:stCondLst>
                                        </p:cTn>
                                        <p:tgtEl>
                                          <p:spTgt spid="42"/>
                                        </p:tgtEl>
                                        <p:attrNameLst>
                                          <p:attrName>style.visibility</p:attrName>
                                        </p:attrNameLst>
                                      </p:cBhvr>
                                      <p:to>
                                        <p:strVal val="hidden"/>
                                      </p:to>
                                    </p:set>
                                  </p:childTnLst>
                                </p:cTn>
                              </p:par>
                              <p:par>
                                <p:cTn id="211" presetID="42" presetClass="exit" presetSubtype="0" fill="hold" nodeType="withEffect">
                                  <p:stCondLst>
                                    <p:cond delay="0"/>
                                  </p:stCondLst>
                                  <p:childTnLst>
                                    <p:animEffect transition="out" filter="fade">
                                      <p:cBhvr>
                                        <p:cTn id="212" dur="1000"/>
                                        <p:tgtEl>
                                          <p:spTgt spid="37"/>
                                        </p:tgtEl>
                                      </p:cBhvr>
                                    </p:animEffect>
                                    <p:anim calcmode="lin" valueType="num">
                                      <p:cBhvr>
                                        <p:cTn id="213" dur="1000"/>
                                        <p:tgtEl>
                                          <p:spTgt spid="37"/>
                                        </p:tgtEl>
                                        <p:attrNameLst>
                                          <p:attrName>ppt_x</p:attrName>
                                        </p:attrNameLst>
                                      </p:cBhvr>
                                      <p:tavLst>
                                        <p:tav tm="0">
                                          <p:val>
                                            <p:strVal val="ppt_x"/>
                                          </p:val>
                                        </p:tav>
                                        <p:tav tm="100000">
                                          <p:val>
                                            <p:strVal val="ppt_x"/>
                                          </p:val>
                                        </p:tav>
                                      </p:tavLst>
                                    </p:anim>
                                    <p:anim calcmode="lin" valueType="num">
                                      <p:cBhvr>
                                        <p:cTn id="214" dur="1000"/>
                                        <p:tgtEl>
                                          <p:spTgt spid="37"/>
                                        </p:tgtEl>
                                        <p:attrNameLst>
                                          <p:attrName>ppt_y</p:attrName>
                                        </p:attrNameLst>
                                      </p:cBhvr>
                                      <p:tavLst>
                                        <p:tav tm="0">
                                          <p:val>
                                            <p:strVal val="ppt_y"/>
                                          </p:val>
                                        </p:tav>
                                        <p:tav tm="100000">
                                          <p:val>
                                            <p:strVal val="ppt_y+.1"/>
                                          </p:val>
                                        </p:tav>
                                      </p:tavLst>
                                    </p:anim>
                                    <p:set>
                                      <p:cBhvr>
                                        <p:cTn id="215" dur="1" fill="hold">
                                          <p:stCondLst>
                                            <p:cond delay="999"/>
                                          </p:stCondLst>
                                        </p:cTn>
                                        <p:tgtEl>
                                          <p:spTgt spid="37"/>
                                        </p:tgtEl>
                                        <p:attrNameLst>
                                          <p:attrName>style.visibility</p:attrName>
                                        </p:attrNameLst>
                                      </p:cBhvr>
                                      <p:to>
                                        <p:strVal val="hidden"/>
                                      </p:to>
                                    </p:set>
                                  </p:childTnLst>
                                </p:cTn>
                              </p:par>
                              <p:par>
                                <p:cTn id="216" presetID="42" presetClass="exit" presetSubtype="0" fill="hold" nodeType="withEffect">
                                  <p:stCondLst>
                                    <p:cond delay="0"/>
                                  </p:stCondLst>
                                  <p:childTnLst>
                                    <p:animEffect transition="out" filter="fade">
                                      <p:cBhvr>
                                        <p:cTn id="217" dur="1000"/>
                                        <p:tgtEl>
                                          <p:spTgt spid="36"/>
                                        </p:tgtEl>
                                      </p:cBhvr>
                                    </p:animEffect>
                                    <p:anim calcmode="lin" valueType="num">
                                      <p:cBhvr>
                                        <p:cTn id="218" dur="1000"/>
                                        <p:tgtEl>
                                          <p:spTgt spid="36"/>
                                        </p:tgtEl>
                                        <p:attrNameLst>
                                          <p:attrName>ppt_x</p:attrName>
                                        </p:attrNameLst>
                                      </p:cBhvr>
                                      <p:tavLst>
                                        <p:tav tm="0">
                                          <p:val>
                                            <p:strVal val="ppt_x"/>
                                          </p:val>
                                        </p:tav>
                                        <p:tav tm="100000">
                                          <p:val>
                                            <p:strVal val="ppt_x"/>
                                          </p:val>
                                        </p:tav>
                                      </p:tavLst>
                                    </p:anim>
                                    <p:anim calcmode="lin" valueType="num">
                                      <p:cBhvr>
                                        <p:cTn id="219" dur="1000"/>
                                        <p:tgtEl>
                                          <p:spTgt spid="36"/>
                                        </p:tgtEl>
                                        <p:attrNameLst>
                                          <p:attrName>ppt_y</p:attrName>
                                        </p:attrNameLst>
                                      </p:cBhvr>
                                      <p:tavLst>
                                        <p:tav tm="0">
                                          <p:val>
                                            <p:strVal val="ppt_y"/>
                                          </p:val>
                                        </p:tav>
                                        <p:tav tm="100000">
                                          <p:val>
                                            <p:strVal val="ppt_y+.1"/>
                                          </p:val>
                                        </p:tav>
                                      </p:tavLst>
                                    </p:anim>
                                    <p:set>
                                      <p:cBhvr>
                                        <p:cTn id="220" dur="1" fill="hold">
                                          <p:stCondLst>
                                            <p:cond delay="999"/>
                                          </p:stCondLst>
                                        </p:cTn>
                                        <p:tgtEl>
                                          <p:spTgt spid="36"/>
                                        </p:tgtEl>
                                        <p:attrNameLst>
                                          <p:attrName>style.visibility</p:attrName>
                                        </p:attrNameLst>
                                      </p:cBhvr>
                                      <p:to>
                                        <p:strVal val="hidden"/>
                                      </p:to>
                                    </p:set>
                                  </p:childTnLst>
                                </p:cTn>
                              </p:par>
                              <p:par>
                                <p:cTn id="221" presetID="42" presetClass="exit" presetSubtype="0" fill="hold" nodeType="withEffect">
                                  <p:stCondLst>
                                    <p:cond delay="0"/>
                                  </p:stCondLst>
                                  <p:childTnLst>
                                    <p:animEffect transition="out" filter="fade">
                                      <p:cBhvr>
                                        <p:cTn id="222" dur="1000"/>
                                        <p:tgtEl>
                                          <p:spTgt spid="35"/>
                                        </p:tgtEl>
                                      </p:cBhvr>
                                    </p:animEffect>
                                    <p:anim calcmode="lin" valueType="num">
                                      <p:cBhvr>
                                        <p:cTn id="223" dur="1000"/>
                                        <p:tgtEl>
                                          <p:spTgt spid="35"/>
                                        </p:tgtEl>
                                        <p:attrNameLst>
                                          <p:attrName>ppt_x</p:attrName>
                                        </p:attrNameLst>
                                      </p:cBhvr>
                                      <p:tavLst>
                                        <p:tav tm="0">
                                          <p:val>
                                            <p:strVal val="ppt_x"/>
                                          </p:val>
                                        </p:tav>
                                        <p:tav tm="100000">
                                          <p:val>
                                            <p:strVal val="ppt_x"/>
                                          </p:val>
                                        </p:tav>
                                      </p:tavLst>
                                    </p:anim>
                                    <p:anim calcmode="lin" valueType="num">
                                      <p:cBhvr>
                                        <p:cTn id="224" dur="1000"/>
                                        <p:tgtEl>
                                          <p:spTgt spid="35"/>
                                        </p:tgtEl>
                                        <p:attrNameLst>
                                          <p:attrName>ppt_y</p:attrName>
                                        </p:attrNameLst>
                                      </p:cBhvr>
                                      <p:tavLst>
                                        <p:tav tm="0">
                                          <p:val>
                                            <p:strVal val="ppt_y"/>
                                          </p:val>
                                        </p:tav>
                                        <p:tav tm="100000">
                                          <p:val>
                                            <p:strVal val="ppt_y+.1"/>
                                          </p:val>
                                        </p:tav>
                                      </p:tavLst>
                                    </p:anim>
                                    <p:set>
                                      <p:cBhvr>
                                        <p:cTn id="225" dur="1" fill="hold">
                                          <p:stCondLst>
                                            <p:cond delay="999"/>
                                          </p:stCondLst>
                                        </p:cTn>
                                        <p:tgtEl>
                                          <p:spTgt spid="35"/>
                                        </p:tgtEl>
                                        <p:attrNameLst>
                                          <p:attrName>style.visibility</p:attrName>
                                        </p:attrNameLst>
                                      </p:cBhvr>
                                      <p:to>
                                        <p:strVal val="hidden"/>
                                      </p:to>
                                    </p:set>
                                  </p:childTnLst>
                                </p:cTn>
                              </p:par>
                              <p:par>
                                <p:cTn id="226" presetID="42" presetClass="exit" presetSubtype="0" fill="hold" nodeType="withEffect">
                                  <p:stCondLst>
                                    <p:cond delay="0"/>
                                  </p:stCondLst>
                                  <p:childTnLst>
                                    <p:animEffect transition="out" filter="fade">
                                      <p:cBhvr>
                                        <p:cTn id="227" dur="1000"/>
                                        <p:tgtEl>
                                          <p:spTgt spid="32"/>
                                        </p:tgtEl>
                                      </p:cBhvr>
                                    </p:animEffect>
                                    <p:anim calcmode="lin" valueType="num">
                                      <p:cBhvr>
                                        <p:cTn id="228" dur="1000"/>
                                        <p:tgtEl>
                                          <p:spTgt spid="32"/>
                                        </p:tgtEl>
                                        <p:attrNameLst>
                                          <p:attrName>ppt_x</p:attrName>
                                        </p:attrNameLst>
                                      </p:cBhvr>
                                      <p:tavLst>
                                        <p:tav tm="0">
                                          <p:val>
                                            <p:strVal val="ppt_x"/>
                                          </p:val>
                                        </p:tav>
                                        <p:tav tm="100000">
                                          <p:val>
                                            <p:strVal val="ppt_x"/>
                                          </p:val>
                                        </p:tav>
                                      </p:tavLst>
                                    </p:anim>
                                    <p:anim calcmode="lin" valueType="num">
                                      <p:cBhvr>
                                        <p:cTn id="229" dur="1000"/>
                                        <p:tgtEl>
                                          <p:spTgt spid="32"/>
                                        </p:tgtEl>
                                        <p:attrNameLst>
                                          <p:attrName>ppt_y</p:attrName>
                                        </p:attrNameLst>
                                      </p:cBhvr>
                                      <p:tavLst>
                                        <p:tav tm="0">
                                          <p:val>
                                            <p:strVal val="ppt_y"/>
                                          </p:val>
                                        </p:tav>
                                        <p:tav tm="100000">
                                          <p:val>
                                            <p:strVal val="ppt_y+.1"/>
                                          </p:val>
                                        </p:tav>
                                      </p:tavLst>
                                    </p:anim>
                                    <p:set>
                                      <p:cBhvr>
                                        <p:cTn id="230" dur="1" fill="hold">
                                          <p:stCondLst>
                                            <p:cond delay="999"/>
                                          </p:stCondLst>
                                        </p:cTn>
                                        <p:tgtEl>
                                          <p:spTgt spid="32"/>
                                        </p:tgtEl>
                                        <p:attrNameLst>
                                          <p:attrName>style.visibility</p:attrName>
                                        </p:attrNameLst>
                                      </p:cBhvr>
                                      <p:to>
                                        <p:strVal val="hidden"/>
                                      </p:to>
                                    </p:set>
                                  </p:childTnLst>
                                </p:cTn>
                              </p:par>
                              <p:par>
                                <p:cTn id="231" presetID="42" presetClass="exit" presetSubtype="0" fill="hold" nodeType="withEffect">
                                  <p:stCondLst>
                                    <p:cond delay="0"/>
                                  </p:stCondLst>
                                  <p:childTnLst>
                                    <p:animEffect transition="out" filter="fade">
                                      <p:cBhvr>
                                        <p:cTn id="232" dur="1000"/>
                                        <p:tgtEl>
                                          <p:spTgt spid="38"/>
                                        </p:tgtEl>
                                      </p:cBhvr>
                                    </p:animEffect>
                                    <p:anim calcmode="lin" valueType="num">
                                      <p:cBhvr>
                                        <p:cTn id="233" dur="1000"/>
                                        <p:tgtEl>
                                          <p:spTgt spid="38"/>
                                        </p:tgtEl>
                                        <p:attrNameLst>
                                          <p:attrName>ppt_x</p:attrName>
                                        </p:attrNameLst>
                                      </p:cBhvr>
                                      <p:tavLst>
                                        <p:tav tm="0">
                                          <p:val>
                                            <p:strVal val="ppt_x"/>
                                          </p:val>
                                        </p:tav>
                                        <p:tav tm="100000">
                                          <p:val>
                                            <p:strVal val="ppt_x"/>
                                          </p:val>
                                        </p:tav>
                                      </p:tavLst>
                                    </p:anim>
                                    <p:anim calcmode="lin" valueType="num">
                                      <p:cBhvr>
                                        <p:cTn id="234" dur="1000"/>
                                        <p:tgtEl>
                                          <p:spTgt spid="38"/>
                                        </p:tgtEl>
                                        <p:attrNameLst>
                                          <p:attrName>ppt_y</p:attrName>
                                        </p:attrNameLst>
                                      </p:cBhvr>
                                      <p:tavLst>
                                        <p:tav tm="0">
                                          <p:val>
                                            <p:strVal val="ppt_y"/>
                                          </p:val>
                                        </p:tav>
                                        <p:tav tm="100000">
                                          <p:val>
                                            <p:strVal val="ppt_y+.1"/>
                                          </p:val>
                                        </p:tav>
                                      </p:tavLst>
                                    </p:anim>
                                    <p:set>
                                      <p:cBhvr>
                                        <p:cTn id="235" dur="1" fill="hold">
                                          <p:stCondLst>
                                            <p:cond delay="999"/>
                                          </p:stCondLst>
                                        </p:cTn>
                                        <p:tgtEl>
                                          <p:spTgt spid="38"/>
                                        </p:tgtEl>
                                        <p:attrNameLst>
                                          <p:attrName>style.visibility</p:attrName>
                                        </p:attrNameLst>
                                      </p:cBhvr>
                                      <p:to>
                                        <p:strVal val="hidden"/>
                                      </p:to>
                                    </p:set>
                                  </p:childTnLst>
                                </p:cTn>
                              </p:par>
                              <p:par>
                                <p:cTn id="236" presetID="42" presetClass="exit" presetSubtype="0" fill="hold" grpId="0" nodeType="withEffect">
                                  <p:stCondLst>
                                    <p:cond delay="0"/>
                                  </p:stCondLst>
                                  <p:childTnLst>
                                    <p:animEffect transition="out" filter="fade">
                                      <p:cBhvr>
                                        <p:cTn id="237" dur="1000"/>
                                        <p:tgtEl>
                                          <p:spTgt spid="33"/>
                                        </p:tgtEl>
                                      </p:cBhvr>
                                    </p:animEffect>
                                    <p:anim calcmode="lin" valueType="num">
                                      <p:cBhvr>
                                        <p:cTn id="238" dur="1000"/>
                                        <p:tgtEl>
                                          <p:spTgt spid="33"/>
                                        </p:tgtEl>
                                        <p:attrNameLst>
                                          <p:attrName>ppt_x</p:attrName>
                                        </p:attrNameLst>
                                      </p:cBhvr>
                                      <p:tavLst>
                                        <p:tav tm="0">
                                          <p:val>
                                            <p:strVal val="ppt_x"/>
                                          </p:val>
                                        </p:tav>
                                        <p:tav tm="100000">
                                          <p:val>
                                            <p:strVal val="ppt_x"/>
                                          </p:val>
                                        </p:tav>
                                      </p:tavLst>
                                    </p:anim>
                                    <p:anim calcmode="lin" valueType="num">
                                      <p:cBhvr>
                                        <p:cTn id="239" dur="1000"/>
                                        <p:tgtEl>
                                          <p:spTgt spid="33"/>
                                        </p:tgtEl>
                                        <p:attrNameLst>
                                          <p:attrName>ppt_y</p:attrName>
                                        </p:attrNameLst>
                                      </p:cBhvr>
                                      <p:tavLst>
                                        <p:tav tm="0">
                                          <p:val>
                                            <p:strVal val="ppt_y"/>
                                          </p:val>
                                        </p:tav>
                                        <p:tav tm="100000">
                                          <p:val>
                                            <p:strVal val="ppt_y+.1"/>
                                          </p:val>
                                        </p:tav>
                                      </p:tavLst>
                                    </p:anim>
                                    <p:set>
                                      <p:cBhvr>
                                        <p:cTn id="240" dur="1" fill="hold">
                                          <p:stCondLst>
                                            <p:cond delay="999"/>
                                          </p:stCondLst>
                                        </p:cTn>
                                        <p:tgtEl>
                                          <p:spTgt spid="33"/>
                                        </p:tgtEl>
                                        <p:attrNameLst>
                                          <p:attrName>style.visibility</p:attrName>
                                        </p:attrNameLst>
                                      </p:cBhvr>
                                      <p:to>
                                        <p:strVal val="hidden"/>
                                      </p:to>
                                    </p:set>
                                  </p:childTnLst>
                                </p:cTn>
                              </p:par>
                              <p:par>
                                <p:cTn id="241" presetID="42" presetClass="exit" presetSubtype="0" fill="hold" nodeType="withEffect">
                                  <p:stCondLst>
                                    <p:cond delay="0"/>
                                  </p:stCondLst>
                                  <p:childTnLst>
                                    <p:animEffect transition="out" filter="fade">
                                      <p:cBhvr>
                                        <p:cTn id="242" dur="1000"/>
                                        <p:tgtEl>
                                          <p:spTgt spid="46"/>
                                        </p:tgtEl>
                                      </p:cBhvr>
                                    </p:animEffect>
                                    <p:anim calcmode="lin" valueType="num">
                                      <p:cBhvr>
                                        <p:cTn id="243" dur="1000"/>
                                        <p:tgtEl>
                                          <p:spTgt spid="46"/>
                                        </p:tgtEl>
                                        <p:attrNameLst>
                                          <p:attrName>ppt_x</p:attrName>
                                        </p:attrNameLst>
                                      </p:cBhvr>
                                      <p:tavLst>
                                        <p:tav tm="0">
                                          <p:val>
                                            <p:strVal val="ppt_x"/>
                                          </p:val>
                                        </p:tav>
                                        <p:tav tm="100000">
                                          <p:val>
                                            <p:strVal val="ppt_x"/>
                                          </p:val>
                                        </p:tav>
                                      </p:tavLst>
                                    </p:anim>
                                    <p:anim calcmode="lin" valueType="num">
                                      <p:cBhvr>
                                        <p:cTn id="244" dur="1000"/>
                                        <p:tgtEl>
                                          <p:spTgt spid="46"/>
                                        </p:tgtEl>
                                        <p:attrNameLst>
                                          <p:attrName>ppt_y</p:attrName>
                                        </p:attrNameLst>
                                      </p:cBhvr>
                                      <p:tavLst>
                                        <p:tav tm="0">
                                          <p:val>
                                            <p:strVal val="ppt_y"/>
                                          </p:val>
                                        </p:tav>
                                        <p:tav tm="100000">
                                          <p:val>
                                            <p:strVal val="ppt_y+.1"/>
                                          </p:val>
                                        </p:tav>
                                      </p:tavLst>
                                    </p:anim>
                                    <p:set>
                                      <p:cBhvr>
                                        <p:cTn id="245" dur="1" fill="hold">
                                          <p:stCondLst>
                                            <p:cond delay="999"/>
                                          </p:stCondLst>
                                        </p:cTn>
                                        <p:tgtEl>
                                          <p:spTgt spid="46"/>
                                        </p:tgtEl>
                                        <p:attrNameLst>
                                          <p:attrName>style.visibility</p:attrName>
                                        </p:attrNameLst>
                                      </p:cBhvr>
                                      <p:to>
                                        <p:strVal val="hidden"/>
                                      </p:to>
                                    </p:set>
                                  </p:childTnLst>
                                </p:cTn>
                              </p:par>
                              <p:par>
                                <p:cTn id="246" presetID="42" presetClass="exit" presetSubtype="0" fill="hold" nodeType="withEffect">
                                  <p:stCondLst>
                                    <p:cond delay="0"/>
                                  </p:stCondLst>
                                  <p:childTnLst>
                                    <p:animEffect transition="out" filter="fade">
                                      <p:cBhvr>
                                        <p:cTn id="247" dur="1000"/>
                                        <p:tgtEl>
                                          <p:spTgt spid="39"/>
                                        </p:tgtEl>
                                      </p:cBhvr>
                                    </p:animEffect>
                                    <p:anim calcmode="lin" valueType="num">
                                      <p:cBhvr>
                                        <p:cTn id="248" dur="1000"/>
                                        <p:tgtEl>
                                          <p:spTgt spid="39"/>
                                        </p:tgtEl>
                                        <p:attrNameLst>
                                          <p:attrName>ppt_x</p:attrName>
                                        </p:attrNameLst>
                                      </p:cBhvr>
                                      <p:tavLst>
                                        <p:tav tm="0">
                                          <p:val>
                                            <p:strVal val="ppt_x"/>
                                          </p:val>
                                        </p:tav>
                                        <p:tav tm="100000">
                                          <p:val>
                                            <p:strVal val="ppt_x"/>
                                          </p:val>
                                        </p:tav>
                                      </p:tavLst>
                                    </p:anim>
                                    <p:anim calcmode="lin" valueType="num">
                                      <p:cBhvr>
                                        <p:cTn id="249" dur="1000"/>
                                        <p:tgtEl>
                                          <p:spTgt spid="39"/>
                                        </p:tgtEl>
                                        <p:attrNameLst>
                                          <p:attrName>ppt_y</p:attrName>
                                        </p:attrNameLst>
                                      </p:cBhvr>
                                      <p:tavLst>
                                        <p:tav tm="0">
                                          <p:val>
                                            <p:strVal val="ppt_y"/>
                                          </p:val>
                                        </p:tav>
                                        <p:tav tm="100000">
                                          <p:val>
                                            <p:strVal val="ppt_y+.1"/>
                                          </p:val>
                                        </p:tav>
                                      </p:tavLst>
                                    </p:anim>
                                    <p:set>
                                      <p:cBhvr>
                                        <p:cTn id="250" dur="1" fill="hold">
                                          <p:stCondLst>
                                            <p:cond delay="999"/>
                                          </p:stCondLst>
                                        </p:cTn>
                                        <p:tgtEl>
                                          <p:spTgt spid="39"/>
                                        </p:tgtEl>
                                        <p:attrNameLst>
                                          <p:attrName>style.visibility</p:attrName>
                                        </p:attrNameLst>
                                      </p:cBhvr>
                                      <p:to>
                                        <p:strVal val="hidden"/>
                                      </p:to>
                                    </p:set>
                                  </p:childTnLst>
                                </p:cTn>
                              </p:par>
                              <p:par>
                                <p:cTn id="251" presetID="42" presetClass="exit" presetSubtype="0" fill="hold" nodeType="withEffect">
                                  <p:stCondLst>
                                    <p:cond delay="0"/>
                                  </p:stCondLst>
                                  <p:childTnLst>
                                    <p:animEffect transition="out" filter="fade">
                                      <p:cBhvr>
                                        <p:cTn id="252" dur="1000"/>
                                        <p:tgtEl>
                                          <p:spTgt spid="40"/>
                                        </p:tgtEl>
                                      </p:cBhvr>
                                    </p:animEffect>
                                    <p:anim calcmode="lin" valueType="num">
                                      <p:cBhvr>
                                        <p:cTn id="253" dur="1000"/>
                                        <p:tgtEl>
                                          <p:spTgt spid="40"/>
                                        </p:tgtEl>
                                        <p:attrNameLst>
                                          <p:attrName>ppt_x</p:attrName>
                                        </p:attrNameLst>
                                      </p:cBhvr>
                                      <p:tavLst>
                                        <p:tav tm="0">
                                          <p:val>
                                            <p:strVal val="ppt_x"/>
                                          </p:val>
                                        </p:tav>
                                        <p:tav tm="100000">
                                          <p:val>
                                            <p:strVal val="ppt_x"/>
                                          </p:val>
                                        </p:tav>
                                      </p:tavLst>
                                    </p:anim>
                                    <p:anim calcmode="lin" valueType="num">
                                      <p:cBhvr>
                                        <p:cTn id="254" dur="1000"/>
                                        <p:tgtEl>
                                          <p:spTgt spid="40"/>
                                        </p:tgtEl>
                                        <p:attrNameLst>
                                          <p:attrName>ppt_y</p:attrName>
                                        </p:attrNameLst>
                                      </p:cBhvr>
                                      <p:tavLst>
                                        <p:tav tm="0">
                                          <p:val>
                                            <p:strVal val="ppt_y"/>
                                          </p:val>
                                        </p:tav>
                                        <p:tav tm="100000">
                                          <p:val>
                                            <p:strVal val="ppt_y+.1"/>
                                          </p:val>
                                        </p:tav>
                                      </p:tavLst>
                                    </p:anim>
                                    <p:set>
                                      <p:cBhvr>
                                        <p:cTn id="255" dur="1" fill="hold">
                                          <p:stCondLst>
                                            <p:cond delay="999"/>
                                          </p:stCondLst>
                                        </p:cTn>
                                        <p:tgtEl>
                                          <p:spTgt spid="40"/>
                                        </p:tgtEl>
                                        <p:attrNameLst>
                                          <p:attrName>style.visibility</p:attrName>
                                        </p:attrNameLst>
                                      </p:cBhvr>
                                      <p:to>
                                        <p:strVal val="hidden"/>
                                      </p:to>
                                    </p:set>
                                  </p:childTnLst>
                                </p:cTn>
                              </p:par>
                              <p:par>
                                <p:cTn id="256" presetID="42" presetClass="exit" presetSubtype="0" fill="hold" nodeType="withEffect">
                                  <p:stCondLst>
                                    <p:cond delay="0"/>
                                  </p:stCondLst>
                                  <p:childTnLst>
                                    <p:animEffect transition="out" filter="fade">
                                      <p:cBhvr>
                                        <p:cTn id="257" dur="1000"/>
                                        <p:tgtEl>
                                          <p:spTgt spid="41"/>
                                        </p:tgtEl>
                                      </p:cBhvr>
                                    </p:animEffect>
                                    <p:anim calcmode="lin" valueType="num">
                                      <p:cBhvr>
                                        <p:cTn id="258" dur="1000"/>
                                        <p:tgtEl>
                                          <p:spTgt spid="41"/>
                                        </p:tgtEl>
                                        <p:attrNameLst>
                                          <p:attrName>ppt_x</p:attrName>
                                        </p:attrNameLst>
                                      </p:cBhvr>
                                      <p:tavLst>
                                        <p:tav tm="0">
                                          <p:val>
                                            <p:strVal val="ppt_x"/>
                                          </p:val>
                                        </p:tav>
                                        <p:tav tm="100000">
                                          <p:val>
                                            <p:strVal val="ppt_x"/>
                                          </p:val>
                                        </p:tav>
                                      </p:tavLst>
                                    </p:anim>
                                    <p:anim calcmode="lin" valueType="num">
                                      <p:cBhvr>
                                        <p:cTn id="259" dur="1000"/>
                                        <p:tgtEl>
                                          <p:spTgt spid="41"/>
                                        </p:tgtEl>
                                        <p:attrNameLst>
                                          <p:attrName>ppt_y</p:attrName>
                                        </p:attrNameLst>
                                      </p:cBhvr>
                                      <p:tavLst>
                                        <p:tav tm="0">
                                          <p:val>
                                            <p:strVal val="ppt_y"/>
                                          </p:val>
                                        </p:tav>
                                        <p:tav tm="100000">
                                          <p:val>
                                            <p:strVal val="ppt_y+.1"/>
                                          </p:val>
                                        </p:tav>
                                      </p:tavLst>
                                    </p:anim>
                                    <p:set>
                                      <p:cBhvr>
                                        <p:cTn id="260" dur="1" fill="hold">
                                          <p:stCondLst>
                                            <p:cond delay="999"/>
                                          </p:stCondLst>
                                        </p:cTn>
                                        <p:tgtEl>
                                          <p:spTgt spid="41"/>
                                        </p:tgtEl>
                                        <p:attrNameLst>
                                          <p:attrName>style.visibility</p:attrName>
                                        </p:attrNameLst>
                                      </p:cBhvr>
                                      <p:to>
                                        <p:strVal val="hidden"/>
                                      </p:to>
                                    </p:set>
                                  </p:childTnLst>
                                </p:cTn>
                              </p:par>
                              <p:par>
                                <p:cTn id="261" presetID="42" presetClass="exit" presetSubtype="0" fill="hold" grpId="1" nodeType="withEffect">
                                  <p:stCondLst>
                                    <p:cond delay="0"/>
                                  </p:stCondLst>
                                  <p:childTnLst>
                                    <p:animEffect transition="out" filter="fade">
                                      <p:cBhvr>
                                        <p:cTn id="262" dur="1000"/>
                                        <p:tgtEl>
                                          <p:spTgt spid="34"/>
                                        </p:tgtEl>
                                      </p:cBhvr>
                                    </p:animEffect>
                                    <p:anim calcmode="lin" valueType="num">
                                      <p:cBhvr>
                                        <p:cTn id="263" dur="1000"/>
                                        <p:tgtEl>
                                          <p:spTgt spid="34"/>
                                        </p:tgtEl>
                                        <p:attrNameLst>
                                          <p:attrName>ppt_x</p:attrName>
                                        </p:attrNameLst>
                                      </p:cBhvr>
                                      <p:tavLst>
                                        <p:tav tm="0">
                                          <p:val>
                                            <p:strVal val="ppt_x"/>
                                          </p:val>
                                        </p:tav>
                                        <p:tav tm="100000">
                                          <p:val>
                                            <p:strVal val="ppt_x"/>
                                          </p:val>
                                        </p:tav>
                                      </p:tavLst>
                                    </p:anim>
                                    <p:anim calcmode="lin" valueType="num">
                                      <p:cBhvr>
                                        <p:cTn id="264" dur="1000"/>
                                        <p:tgtEl>
                                          <p:spTgt spid="34"/>
                                        </p:tgtEl>
                                        <p:attrNameLst>
                                          <p:attrName>ppt_y</p:attrName>
                                        </p:attrNameLst>
                                      </p:cBhvr>
                                      <p:tavLst>
                                        <p:tav tm="0">
                                          <p:val>
                                            <p:strVal val="ppt_y"/>
                                          </p:val>
                                        </p:tav>
                                        <p:tav tm="100000">
                                          <p:val>
                                            <p:strVal val="ppt_y+.1"/>
                                          </p:val>
                                        </p:tav>
                                      </p:tavLst>
                                    </p:anim>
                                    <p:set>
                                      <p:cBhvr>
                                        <p:cTn id="265" dur="1" fill="hold">
                                          <p:stCondLst>
                                            <p:cond delay="999"/>
                                          </p:stCondLst>
                                        </p:cTn>
                                        <p:tgtEl>
                                          <p:spTgt spid="34"/>
                                        </p:tgtEl>
                                        <p:attrNameLst>
                                          <p:attrName>style.visibility</p:attrName>
                                        </p:attrNameLst>
                                      </p:cBhvr>
                                      <p:to>
                                        <p:strVal val="hidden"/>
                                      </p:to>
                                    </p:set>
                                  </p:childTnLst>
                                </p:cTn>
                              </p:par>
                              <p:par>
                                <p:cTn id="266" presetID="42" presetClass="exit" presetSubtype="0" fill="hold" nodeType="withEffect">
                                  <p:stCondLst>
                                    <p:cond delay="0"/>
                                  </p:stCondLst>
                                  <p:childTnLst>
                                    <p:animEffect transition="out" filter="fade">
                                      <p:cBhvr>
                                        <p:cTn id="267" dur="1000"/>
                                        <p:tgtEl>
                                          <p:spTgt spid="47"/>
                                        </p:tgtEl>
                                      </p:cBhvr>
                                    </p:animEffect>
                                    <p:anim calcmode="lin" valueType="num">
                                      <p:cBhvr>
                                        <p:cTn id="268" dur="1000"/>
                                        <p:tgtEl>
                                          <p:spTgt spid="47"/>
                                        </p:tgtEl>
                                        <p:attrNameLst>
                                          <p:attrName>ppt_x</p:attrName>
                                        </p:attrNameLst>
                                      </p:cBhvr>
                                      <p:tavLst>
                                        <p:tav tm="0">
                                          <p:val>
                                            <p:strVal val="ppt_x"/>
                                          </p:val>
                                        </p:tav>
                                        <p:tav tm="100000">
                                          <p:val>
                                            <p:strVal val="ppt_x"/>
                                          </p:val>
                                        </p:tav>
                                      </p:tavLst>
                                    </p:anim>
                                    <p:anim calcmode="lin" valueType="num">
                                      <p:cBhvr>
                                        <p:cTn id="269" dur="1000"/>
                                        <p:tgtEl>
                                          <p:spTgt spid="47"/>
                                        </p:tgtEl>
                                        <p:attrNameLst>
                                          <p:attrName>ppt_y</p:attrName>
                                        </p:attrNameLst>
                                      </p:cBhvr>
                                      <p:tavLst>
                                        <p:tav tm="0">
                                          <p:val>
                                            <p:strVal val="ppt_y"/>
                                          </p:val>
                                        </p:tav>
                                        <p:tav tm="100000">
                                          <p:val>
                                            <p:strVal val="ppt_y+.1"/>
                                          </p:val>
                                        </p:tav>
                                      </p:tavLst>
                                    </p:anim>
                                    <p:set>
                                      <p:cBhvr>
                                        <p:cTn id="270" dur="1" fill="hold">
                                          <p:stCondLst>
                                            <p:cond delay="999"/>
                                          </p:stCondLst>
                                        </p:cTn>
                                        <p:tgtEl>
                                          <p:spTgt spid="47"/>
                                        </p:tgtEl>
                                        <p:attrNameLst>
                                          <p:attrName>style.visibility</p:attrName>
                                        </p:attrNameLst>
                                      </p:cBhvr>
                                      <p:to>
                                        <p:strVal val="hidden"/>
                                      </p:to>
                                    </p:set>
                                  </p:childTnLst>
                                </p:cTn>
                              </p:par>
                            </p:childTnLst>
                          </p:cTn>
                        </p:par>
                      </p:childTnLst>
                    </p:cTn>
                  </p:par>
                  <p:par>
                    <p:cTn id="271" fill="hold">
                      <p:stCondLst>
                        <p:cond delay="indefinite"/>
                      </p:stCondLst>
                      <p:childTnLst>
                        <p:par>
                          <p:cTn id="272" fill="hold">
                            <p:stCondLst>
                              <p:cond delay="0"/>
                            </p:stCondLst>
                            <p:childTnLst>
                              <p:par>
                                <p:cTn id="273" presetID="43" presetClass="entr" presetSubtype="0" fill="hold" nodeType="clickEffect">
                                  <p:stCondLst>
                                    <p:cond delay="0"/>
                                  </p:stCondLst>
                                  <p:childTnLst>
                                    <p:set>
                                      <p:cBhvr>
                                        <p:cTn id="274" dur="1" fill="hold">
                                          <p:stCondLst>
                                            <p:cond delay="0"/>
                                          </p:stCondLst>
                                        </p:cTn>
                                        <p:tgtEl>
                                          <p:spTgt spid="60"/>
                                        </p:tgtEl>
                                        <p:attrNameLst>
                                          <p:attrName>style.visibility</p:attrName>
                                        </p:attrNameLst>
                                      </p:cBhvr>
                                      <p:to>
                                        <p:strVal val="visible"/>
                                      </p:to>
                                    </p:set>
                                    <p:animEffect transition="in" filter="fade">
                                      <p:cBhvr>
                                        <p:cTn id="275" dur="150"/>
                                        <p:tgtEl>
                                          <p:spTgt spid="60"/>
                                        </p:tgtEl>
                                      </p:cBhvr>
                                    </p:animEffect>
                                    <p:anim calcmode="lin" valueType="num">
                                      <p:cBhvr>
                                        <p:cTn id="276" dur="600" fill="hold"/>
                                        <p:tgtEl>
                                          <p:spTgt spid="60"/>
                                        </p:tgtEl>
                                        <p:attrNameLst>
                                          <p:attrName>ppt_x</p:attrName>
                                        </p:attrNameLst>
                                      </p:cBhvr>
                                      <p:tavLst>
                                        <p:tav tm="0">
                                          <p:val>
                                            <p:strVal val="#ppt_x"/>
                                          </p:val>
                                        </p:tav>
                                        <p:tav tm="100000">
                                          <p:val>
                                            <p:strVal val="#ppt_x"/>
                                          </p:val>
                                        </p:tav>
                                      </p:tavLst>
                                    </p:anim>
                                    <p:anim calcmode="lin" valueType="num">
                                      <p:cBhvr>
                                        <p:cTn id="277" dur="600" fill="hold"/>
                                        <p:tgtEl>
                                          <p:spTgt spid="60"/>
                                        </p:tgtEl>
                                        <p:attrNameLst>
                                          <p:attrName>ppt_y</p:attrName>
                                        </p:attrNameLst>
                                      </p:cBhvr>
                                      <p:tavLst>
                                        <p:tav tm="0">
                                          <p:val>
                                            <p:strVal val="#ppt_y+0.31"/>
                                          </p:val>
                                        </p:tav>
                                        <p:tav tm="100000">
                                          <p:val>
                                            <p:strVal val="#ppt_y+0.31"/>
                                          </p:val>
                                        </p:tav>
                                      </p:tavLst>
                                    </p:anim>
                                    <p:anim calcmode="lin" valueType="num">
                                      <p:cBhvr>
                                        <p:cTn id="278" dur="900" decel="50000" fill="hold">
                                          <p:stCondLst>
                                            <p:cond delay="600"/>
                                          </p:stCondLst>
                                        </p:cTn>
                                        <p:tgtEl>
                                          <p:spTgt spid="6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9" dur="900" decel="50000" fill="hold">
                                          <p:stCondLst>
                                            <p:cond delay="600"/>
                                          </p:stCondLst>
                                        </p:cTn>
                                        <p:tgtEl>
                                          <p:spTgt spid="6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273"/>
                                            </p:cond>
                                          </p:stCondLst>
                                          <p:endCondLst>
                                            <p:cond evt="onStopAudio" delay="0">
                                              <p:tgtEl>
                                                <p:sldTgt/>
                                              </p:tgtEl>
                                            </p:cond>
                                          </p:endCondLst>
                                        </p:cTn>
                                        <p:tgtEl>
                                          <p:sndTgt r:embed="rId6" name="arrow.wav"/>
                                        </p:tgtEl>
                                      </p:cMediaNode>
                                    </p:audio>
                                  </p:subTnLst>
                                </p:cTn>
                              </p:par>
                            </p:childTnLst>
                          </p:cTn>
                        </p:par>
                      </p:childTnLst>
                    </p:cTn>
                  </p:par>
                  <p:par>
                    <p:cTn id="280" fill="hold">
                      <p:stCondLst>
                        <p:cond delay="indefinite"/>
                      </p:stCondLst>
                      <p:childTnLst>
                        <p:par>
                          <p:cTn id="281" fill="hold">
                            <p:stCondLst>
                              <p:cond delay="0"/>
                            </p:stCondLst>
                            <p:childTnLst>
                              <p:par>
                                <p:cTn id="282" presetID="43" presetClass="entr" presetSubtype="0" fill="hold" nodeType="clickEffect">
                                  <p:stCondLst>
                                    <p:cond delay="0"/>
                                  </p:stCondLst>
                                  <p:childTnLst>
                                    <p:set>
                                      <p:cBhvr>
                                        <p:cTn id="283" dur="1" fill="hold">
                                          <p:stCondLst>
                                            <p:cond delay="0"/>
                                          </p:stCondLst>
                                        </p:cTn>
                                        <p:tgtEl>
                                          <p:spTgt spid="57"/>
                                        </p:tgtEl>
                                        <p:attrNameLst>
                                          <p:attrName>style.visibility</p:attrName>
                                        </p:attrNameLst>
                                      </p:cBhvr>
                                      <p:to>
                                        <p:strVal val="visible"/>
                                      </p:to>
                                    </p:set>
                                    <p:animEffect transition="in" filter="fade">
                                      <p:cBhvr>
                                        <p:cTn id="284" dur="150"/>
                                        <p:tgtEl>
                                          <p:spTgt spid="57"/>
                                        </p:tgtEl>
                                      </p:cBhvr>
                                    </p:animEffect>
                                    <p:anim calcmode="lin" valueType="num">
                                      <p:cBhvr>
                                        <p:cTn id="285" dur="600" fill="hold"/>
                                        <p:tgtEl>
                                          <p:spTgt spid="57"/>
                                        </p:tgtEl>
                                        <p:attrNameLst>
                                          <p:attrName>ppt_x</p:attrName>
                                        </p:attrNameLst>
                                      </p:cBhvr>
                                      <p:tavLst>
                                        <p:tav tm="0">
                                          <p:val>
                                            <p:strVal val="#ppt_x"/>
                                          </p:val>
                                        </p:tav>
                                        <p:tav tm="100000">
                                          <p:val>
                                            <p:strVal val="#ppt_x"/>
                                          </p:val>
                                        </p:tav>
                                      </p:tavLst>
                                    </p:anim>
                                    <p:anim calcmode="lin" valueType="num">
                                      <p:cBhvr>
                                        <p:cTn id="286" dur="600" fill="hold"/>
                                        <p:tgtEl>
                                          <p:spTgt spid="57"/>
                                        </p:tgtEl>
                                        <p:attrNameLst>
                                          <p:attrName>ppt_y</p:attrName>
                                        </p:attrNameLst>
                                      </p:cBhvr>
                                      <p:tavLst>
                                        <p:tav tm="0">
                                          <p:val>
                                            <p:strVal val="#ppt_y+0.31"/>
                                          </p:val>
                                        </p:tav>
                                        <p:tav tm="100000">
                                          <p:val>
                                            <p:strVal val="#ppt_y+0.31"/>
                                          </p:val>
                                        </p:tav>
                                      </p:tavLst>
                                    </p:anim>
                                    <p:anim calcmode="lin" valueType="num">
                                      <p:cBhvr>
                                        <p:cTn id="287" dur="900" decel="50000" fill="hold">
                                          <p:stCondLst>
                                            <p:cond delay="600"/>
                                          </p:stCondLst>
                                        </p:cTn>
                                        <p:tgtEl>
                                          <p:spTgt spid="5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88" dur="900" decel="50000" fill="hold">
                                          <p:stCondLst>
                                            <p:cond delay="600"/>
                                          </p:stCondLst>
                                        </p:cTn>
                                        <p:tgtEl>
                                          <p:spTgt spid="5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282"/>
                                            </p:cond>
                                          </p:stCondLst>
                                          <p:endCondLst>
                                            <p:cond evt="onStopAudio" delay="0">
                                              <p:tgtEl>
                                                <p:sldTgt/>
                                              </p:tgtEl>
                                            </p:cond>
                                          </p:endCondLst>
                                        </p:cTn>
                                        <p:tgtEl>
                                          <p:sndTgt r:embed="rId6" name="arrow.wav"/>
                                        </p:tgtEl>
                                      </p:cMediaNode>
                                    </p:audio>
                                  </p:subTnLst>
                                </p:cTn>
                              </p:par>
                            </p:childTnLst>
                          </p:cTn>
                        </p:par>
                      </p:childTnLst>
                    </p:cTn>
                  </p:par>
                  <p:par>
                    <p:cTn id="289" fill="hold">
                      <p:stCondLst>
                        <p:cond delay="indefinite"/>
                      </p:stCondLst>
                      <p:childTnLst>
                        <p:par>
                          <p:cTn id="290" fill="hold">
                            <p:stCondLst>
                              <p:cond delay="0"/>
                            </p:stCondLst>
                            <p:childTnLst>
                              <p:par>
                                <p:cTn id="291" presetID="43" presetClass="entr" presetSubtype="0" fill="hold" nodeType="clickEffect">
                                  <p:stCondLst>
                                    <p:cond delay="0"/>
                                  </p:stCondLst>
                                  <p:childTnLst>
                                    <p:set>
                                      <p:cBhvr>
                                        <p:cTn id="292" dur="1" fill="hold">
                                          <p:stCondLst>
                                            <p:cond delay="0"/>
                                          </p:stCondLst>
                                        </p:cTn>
                                        <p:tgtEl>
                                          <p:spTgt spid="54"/>
                                        </p:tgtEl>
                                        <p:attrNameLst>
                                          <p:attrName>style.visibility</p:attrName>
                                        </p:attrNameLst>
                                      </p:cBhvr>
                                      <p:to>
                                        <p:strVal val="visible"/>
                                      </p:to>
                                    </p:set>
                                    <p:animEffect transition="in" filter="fade">
                                      <p:cBhvr>
                                        <p:cTn id="293" dur="150"/>
                                        <p:tgtEl>
                                          <p:spTgt spid="54"/>
                                        </p:tgtEl>
                                      </p:cBhvr>
                                    </p:animEffect>
                                    <p:anim calcmode="lin" valueType="num">
                                      <p:cBhvr>
                                        <p:cTn id="294" dur="600" fill="hold"/>
                                        <p:tgtEl>
                                          <p:spTgt spid="54"/>
                                        </p:tgtEl>
                                        <p:attrNameLst>
                                          <p:attrName>ppt_x</p:attrName>
                                        </p:attrNameLst>
                                      </p:cBhvr>
                                      <p:tavLst>
                                        <p:tav tm="0">
                                          <p:val>
                                            <p:strVal val="#ppt_x"/>
                                          </p:val>
                                        </p:tav>
                                        <p:tav tm="100000">
                                          <p:val>
                                            <p:strVal val="#ppt_x"/>
                                          </p:val>
                                        </p:tav>
                                      </p:tavLst>
                                    </p:anim>
                                    <p:anim calcmode="lin" valueType="num">
                                      <p:cBhvr>
                                        <p:cTn id="295" dur="600" fill="hold"/>
                                        <p:tgtEl>
                                          <p:spTgt spid="54"/>
                                        </p:tgtEl>
                                        <p:attrNameLst>
                                          <p:attrName>ppt_y</p:attrName>
                                        </p:attrNameLst>
                                      </p:cBhvr>
                                      <p:tavLst>
                                        <p:tav tm="0">
                                          <p:val>
                                            <p:strVal val="#ppt_y+0.31"/>
                                          </p:val>
                                        </p:tav>
                                        <p:tav tm="100000">
                                          <p:val>
                                            <p:strVal val="#ppt_y+0.31"/>
                                          </p:val>
                                        </p:tav>
                                      </p:tavLst>
                                    </p:anim>
                                    <p:anim calcmode="lin" valueType="num">
                                      <p:cBhvr>
                                        <p:cTn id="296" dur="900" decel="50000" fill="hold">
                                          <p:stCondLst>
                                            <p:cond delay="600"/>
                                          </p:stCondLst>
                                        </p:cTn>
                                        <p:tgtEl>
                                          <p:spTgt spid="5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7" dur="900" decel="50000" fill="hold">
                                          <p:stCondLst>
                                            <p:cond delay="600"/>
                                          </p:stCondLst>
                                        </p:cTn>
                                        <p:tgtEl>
                                          <p:spTgt spid="5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291"/>
                                            </p:cond>
                                          </p:stCondLst>
                                          <p:endCondLst>
                                            <p:cond evt="onStopAudio" delay="0">
                                              <p:tgtEl>
                                                <p:sldTgt/>
                                              </p:tgtEl>
                                            </p:cond>
                                          </p:endCondLst>
                                        </p:cTn>
                                        <p:tgtEl>
                                          <p:sndTgt r:embed="rId6" name="arrow.wav"/>
                                        </p:tgtEl>
                                      </p:cMediaNode>
                                    </p:audio>
                                  </p:subTnLst>
                                </p:cTn>
                              </p:par>
                            </p:childTnLst>
                          </p:cTn>
                        </p:par>
                      </p:childTnLst>
                    </p:cTn>
                  </p:par>
                  <p:par>
                    <p:cTn id="298" fill="hold">
                      <p:stCondLst>
                        <p:cond delay="indefinite"/>
                      </p:stCondLst>
                      <p:childTnLst>
                        <p:par>
                          <p:cTn id="299" fill="hold">
                            <p:stCondLst>
                              <p:cond delay="0"/>
                            </p:stCondLst>
                            <p:childTnLst>
                              <p:par>
                                <p:cTn id="300" presetID="43" presetClass="entr" presetSubtype="0" fill="hold" nodeType="clickEffect">
                                  <p:stCondLst>
                                    <p:cond delay="0"/>
                                  </p:stCondLst>
                                  <p:childTnLst>
                                    <p:set>
                                      <p:cBhvr>
                                        <p:cTn id="301" dur="1" fill="hold">
                                          <p:stCondLst>
                                            <p:cond delay="0"/>
                                          </p:stCondLst>
                                        </p:cTn>
                                        <p:tgtEl>
                                          <p:spTgt spid="63"/>
                                        </p:tgtEl>
                                        <p:attrNameLst>
                                          <p:attrName>style.visibility</p:attrName>
                                        </p:attrNameLst>
                                      </p:cBhvr>
                                      <p:to>
                                        <p:strVal val="visible"/>
                                      </p:to>
                                    </p:set>
                                    <p:animEffect transition="in" filter="fade">
                                      <p:cBhvr>
                                        <p:cTn id="302" dur="150"/>
                                        <p:tgtEl>
                                          <p:spTgt spid="63"/>
                                        </p:tgtEl>
                                      </p:cBhvr>
                                    </p:animEffect>
                                    <p:anim calcmode="lin" valueType="num">
                                      <p:cBhvr>
                                        <p:cTn id="303" dur="600" fill="hold"/>
                                        <p:tgtEl>
                                          <p:spTgt spid="63"/>
                                        </p:tgtEl>
                                        <p:attrNameLst>
                                          <p:attrName>ppt_x</p:attrName>
                                        </p:attrNameLst>
                                      </p:cBhvr>
                                      <p:tavLst>
                                        <p:tav tm="0">
                                          <p:val>
                                            <p:strVal val="#ppt_x"/>
                                          </p:val>
                                        </p:tav>
                                        <p:tav tm="100000">
                                          <p:val>
                                            <p:strVal val="#ppt_x"/>
                                          </p:val>
                                        </p:tav>
                                      </p:tavLst>
                                    </p:anim>
                                    <p:anim calcmode="lin" valueType="num">
                                      <p:cBhvr>
                                        <p:cTn id="304" dur="600" fill="hold"/>
                                        <p:tgtEl>
                                          <p:spTgt spid="63"/>
                                        </p:tgtEl>
                                        <p:attrNameLst>
                                          <p:attrName>ppt_y</p:attrName>
                                        </p:attrNameLst>
                                      </p:cBhvr>
                                      <p:tavLst>
                                        <p:tav tm="0">
                                          <p:val>
                                            <p:strVal val="#ppt_y+0.31"/>
                                          </p:val>
                                        </p:tav>
                                        <p:tav tm="100000">
                                          <p:val>
                                            <p:strVal val="#ppt_y+0.31"/>
                                          </p:val>
                                        </p:tav>
                                      </p:tavLst>
                                    </p:anim>
                                    <p:anim calcmode="lin" valueType="num">
                                      <p:cBhvr>
                                        <p:cTn id="305" dur="900" decel="50000" fill="hold">
                                          <p:stCondLst>
                                            <p:cond delay="600"/>
                                          </p:stCondLst>
                                        </p:cTn>
                                        <p:tgtEl>
                                          <p:spTgt spid="6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06" dur="900" decel="50000" fill="hold">
                                          <p:stCondLst>
                                            <p:cond delay="600"/>
                                          </p:stCondLst>
                                        </p:cTn>
                                        <p:tgtEl>
                                          <p:spTgt spid="6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300"/>
                                            </p:cond>
                                          </p:stCondLst>
                                          <p:endCondLst>
                                            <p:cond evt="onStopAudio" delay="0">
                                              <p:tgtEl>
                                                <p:sldTgt/>
                                              </p:tgtEl>
                                            </p:cond>
                                          </p:endCondLst>
                                        </p:cTn>
                                        <p:tgtEl>
                                          <p:sndTgt r:embed="rId6"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7" fill="hold" display="0">
                  <p:stCondLst>
                    <p:cond delay="indefinite"/>
                  </p:stCondLst>
                  <p:endCondLst>
                    <p:cond evt="onPrev" delay="0">
                      <p:tgtEl>
                        <p:sldTgt/>
                      </p:tgtEl>
                    </p:cond>
                    <p:cond evt="onStopAudio" delay="0">
                      <p:tgtEl>
                        <p:sldTgt/>
                      </p:tgtEl>
                    </p:cond>
                  </p:endCondLst>
                </p:cTn>
                <p:tgtEl>
                  <p:spTgt spid="48"/>
                </p:tgtEl>
              </p:cMediaNode>
            </p:audio>
            <p:audio>
              <p:cMediaNode vol="100000" showWhenStopped="0">
                <p:cTn id="308" fill="hold" display="0">
                  <p:stCondLst>
                    <p:cond delay="indefinite"/>
                  </p:stCondLst>
                  <p:endCondLst>
                    <p:cond evt="onNext" delay="0">
                      <p:tgtEl>
                        <p:sldTgt/>
                      </p:tgtEl>
                    </p:cond>
                    <p:cond evt="onPrev" delay="0">
                      <p:tgtEl>
                        <p:sldTgt/>
                      </p:tgtEl>
                    </p:cond>
                    <p:cond evt="onStopAudio" delay="0">
                      <p:tgtEl>
                        <p:sldTgt/>
                      </p:tgtEl>
                    </p:cond>
                  </p:endCondLst>
                </p:cTn>
                <p:tgtEl>
                  <p:spTgt spid="50"/>
                </p:tgtEl>
              </p:cMediaNode>
            </p:audio>
          </p:childTnLst>
        </p:cTn>
      </p:par>
    </p:tnLst>
    <p:bldLst>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1" grpId="1" animBg="1"/>
      <p:bldP spid="22" grpId="0" animBg="1"/>
      <p:bldP spid="24" grpId="0" animBg="1"/>
      <p:bldP spid="24" grpId="1" animBg="1"/>
      <p:bldP spid="25" grpId="0" animBg="1"/>
      <p:bldP spid="27" grpId="0"/>
      <p:bldP spid="28" grpId="0"/>
      <p:bldP spid="29" grpId="0"/>
      <p:bldP spid="30" grpId="0"/>
      <p:bldP spid="31" grpId="0" animBg="1"/>
      <p:bldP spid="33" grpId="0" animBg="1"/>
      <p:bldP spid="34" grpId="0" animBg="1"/>
      <p:bldP spid="34" grpId="1" animBg="1"/>
      <p:bldP spid="43" grpId="0" animBg="1"/>
      <p:bldP spid="44" grpId="0"/>
      <p:bldP spid="45" grpId="0"/>
      <p:bldP spid="49" grpId="0"/>
      <p:bldP spid="6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Heptagon 29"/>
          <p:cNvSpPr/>
          <p:nvPr/>
        </p:nvSpPr>
        <p:spPr>
          <a:xfrm>
            <a:off x="8382000" y="228600"/>
            <a:ext cx="609600" cy="5334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dirty="0">
                <a:solidFill>
                  <a:srgbClr val="FFFFFF"/>
                </a:solidFill>
              </a:rPr>
              <a:t>21</a:t>
            </a:r>
            <a:endParaRPr lang="en-US" dirty="0">
              <a:solidFill>
                <a:srgbClr val="FFFFFF"/>
              </a:solidFill>
            </a:endParaRPr>
          </a:p>
        </p:txBody>
      </p:sp>
      <p:graphicFrame>
        <p:nvGraphicFramePr>
          <p:cNvPr id="7" name="Picture 3"/>
          <p:cNvGraphicFramePr/>
          <p:nvPr>
            <p:extLst>
              <p:ext uri="{D42A27DB-BD31-4B8C-83A1-F6EECF244321}">
                <p14:modId xmlns:p14="http://schemas.microsoft.com/office/powerpoint/2010/main" val="1051934749"/>
              </p:ext>
            </p:extLst>
          </p:nvPr>
        </p:nvGraphicFramePr>
        <p:xfrm>
          <a:off x="761626" y="229056"/>
          <a:ext cx="8077574" cy="12949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TextBox 12"/>
          <p:cNvSpPr txBox="1"/>
          <p:nvPr/>
        </p:nvSpPr>
        <p:spPr>
          <a:xfrm>
            <a:off x="304800" y="1676400"/>
            <a:ext cx="3886200" cy="4124325"/>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eaLnBrk="0" hangingPunct="0">
              <a:defRPr/>
            </a:pPr>
            <a:r>
              <a:rPr lang="en-GB" b="1" dirty="0">
                <a:solidFill>
                  <a:schemeClr val="tx1"/>
                </a:solidFill>
              </a:rPr>
              <a:t>Question</a:t>
            </a:r>
            <a:r>
              <a:rPr lang="en-GB" dirty="0">
                <a:solidFill>
                  <a:schemeClr val="tx1"/>
                </a:solidFill>
              </a:rPr>
              <a:t>: </a:t>
            </a:r>
            <a:r>
              <a:rPr lang="en-GB" b="1" dirty="0">
                <a:solidFill>
                  <a:srgbClr val="FFFF00"/>
                </a:solidFill>
              </a:rPr>
              <a:t>How reliable is this source about conditions on a slave ship?</a:t>
            </a:r>
          </a:p>
          <a:p>
            <a:pPr eaLnBrk="0" hangingPunct="0">
              <a:defRPr/>
            </a:pPr>
            <a:r>
              <a:rPr lang="en-GB" sz="2800" b="1" dirty="0">
                <a:solidFill>
                  <a:schemeClr val="tx1"/>
                </a:solidFill>
              </a:rPr>
              <a:t>Source 2</a:t>
            </a:r>
          </a:p>
          <a:p>
            <a:pPr>
              <a:defRPr/>
            </a:pPr>
            <a:r>
              <a:rPr lang="en-GB" dirty="0"/>
              <a:t>“…frequently finds several dead; and among the men, sometimes a dead and living slave fastened by their irons together. When this is the case, they are brought upon the deck, and being laid on the grating, the living slave is disengaged, and the dead are thrown overboard”</a:t>
            </a:r>
          </a:p>
          <a:p>
            <a:pPr>
              <a:defRPr/>
            </a:pPr>
            <a:r>
              <a:rPr lang="en-GB" b="1" dirty="0"/>
              <a:t>Alexander Falconbridge. He was a British surgeon on several slave ships.</a:t>
            </a:r>
            <a:endParaRPr lang="en-GB" dirty="0">
              <a:solidFill>
                <a:schemeClr val="tx1"/>
              </a:solidFill>
            </a:endParaRPr>
          </a:p>
          <a:p>
            <a:pPr eaLnBrk="0" hangingPunct="0">
              <a:defRPr/>
            </a:pPr>
            <a:endParaRPr lang="en-US" dirty="0">
              <a:solidFill>
                <a:schemeClr val="tx1"/>
              </a:solidFill>
            </a:endParaRPr>
          </a:p>
        </p:txBody>
      </p:sp>
      <p:sp>
        <p:nvSpPr>
          <p:cNvPr id="9" name="TextBox 8"/>
          <p:cNvSpPr txBox="1"/>
          <p:nvPr/>
        </p:nvSpPr>
        <p:spPr>
          <a:xfrm>
            <a:off x="4343400" y="1676400"/>
            <a:ext cx="4435475" cy="4114800"/>
          </a:xfrm>
          <a:prstGeom prst="rect">
            <a:avLst/>
          </a:prstGeom>
        </p:spPr>
        <p:style>
          <a:lnRef idx="3">
            <a:schemeClr val="lt1"/>
          </a:lnRef>
          <a:fillRef idx="1">
            <a:schemeClr val="dk1"/>
          </a:fillRef>
          <a:effectRef idx="1">
            <a:schemeClr val="dk1"/>
          </a:effectRef>
          <a:fontRef idx="minor">
            <a:schemeClr val="lt1"/>
          </a:fontRef>
        </p:style>
        <p:txBody>
          <a:bodyPr>
            <a:spAutoFit/>
          </a:bodyPr>
          <a:lstStyle/>
          <a:p>
            <a:pPr algn="ctr" eaLnBrk="0" hangingPunct="0">
              <a:defRPr/>
            </a:pPr>
            <a:r>
              <a:rPr lang="en-GB" sz="2800" b="1" dirty="0">
                <a:solidFill>
                  <a:srgbClr val="FFFFFF"/>
                </a:solidFill>
              </a:rPr>
              <a:t>KEY SKILLS 1</a:t>
            </a:r>
            <a:endParaRPr lang="en-US" sz="2400" dirty="0">
              <a:solidFill>
                <a:srgbClr val="FFFFFF"/>
              </a:solidFill>
            </a:endParaRPr>
          </a:p>
          <a:p>
            <a:pPr algn="ctr" eaLnBrk="0" hangingPunct="0">
              <a:defRPr/>
            </a:pPr>
            <a:r>
              <a:rPr lang="en-GB" sz="2400" b="1" dirty="0">
                <a:solidFill>
                  <a:srgbClr val="FFFFFF"/>
                </a:solidFill>
              </a:rPr>
              <a:t>RELIABILITY</a:t>
            </a:r>
          </a:p>
          <a:p>
            <a:pPr algn="ctr" eaLnBrk="0" hangingPunct="0">
              <a:defRPr/>
            </a:pPr>
            <a:endParaRPr lang="en-GB" sz="2400" b="1" dirty="0">
              <a:solidFill>
                <a:srgbClr val="FFFFFF"/>
              </a:solidFill>
            </a:endParaRPr>
          </a:p>
          <a:p>
            <a:pPr>
              <a:defRPr/>
            </a:pPr>
            <a:r>
              <a:rPr lang="en-GB" b="1" dirty="0"/>
              <a:t>HOW TO ANSWER THE QUESTION</a:t>
            </a:r>
          </a:p>
          <a:p>
            <a:pPr>
              <a:defRPr/>
            </a:pPr>
            <a:r>
              <a:rPr lang="en-GB" dirty="0"/>
              <a:t>Reliability means, can you </a:t>
            </a:r>
            <a:r>
              <a:rPr lang="en-GB" u="sng" dirty="0"/>
              <a:t>trust</a:t>
            </a:r>
            <a:r>
              <a:rPr lang="en-GB" dirty="0"/>
              <a:t> this source? Remember to give reasons why the source might be reliable </a:t>
            </a:r>
            <a:r>
              <a:rPr lang="en-GB" u="sng" dirty="0"/>
              <a:t>and</a:t>
            </a:r>
            <a:r>
              <a:rPr lang="en-GB" dirty="0"/>
              <a:t> unreliable.</a:t>
            </a:r>
          </a:p>
          <a:p>
            <a:pPr>
              <a:defRPr/>
            </a:pPr>
            <a:r>
              <a:rPr lang="en-GB" dirty="0"/>
              <a:t>Comment on the date, author, what the source says and why the source might have been written. Did the author witness the events he describes? You can judge if a source is reliable by testing it against your own knowledge. [What you know about the Middle Passage.]</a:t>
            </a:r>
            <a:endParaRPr lang="en-US" dirty="0"/>
          </a:p>
          <a:p>
            <a:pPr>
              <a:defRPr/>
            </a:pPr>
            <a:endParaRPr lang="en-GB" dirty="0"/>
          </a:p>
          <a:p>
            <a:pPr>
              <a:defRPr/>
            </a:pPr>
            <a:endParaRPr lang="en-GB" b="1" dirty="0"/>
          </a:p>
          <a:p>
            <a:pPr>
              <a:defRPr/>
            </a:pPr>
            <a:endParaRPr lang="en-GB" dirty="0"/>
          </a:p>
          <a:p>
            <a:pPr>
              <a:defRPr/>
            </a:pPr>
            <a:endParaRPr lang="en-US" dirty="0"/>
          </a:p>
        </p:txBody>
      </p:sp>
      <p:sp>
        <p:nvSpPr>
          <p:cNvPr id="38918" name="TextBox 11"/>
          <p:cNvSpPr txBox="1">
            <a:spLocks noChangeArrowheads="1"/>
          </p:cNvSpPr>
          <p:nvPr/>
        </p:nvSpPr>
        <p:spPr bwMode="auto">
          <a:xfrm>
            <a:off x="6477000" y="61722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1200" b="1">
                <a:latin typeface="Tw Cen MT" pitchFamily="34" charset="0"/>
              </a:rPr>
              <a:t>Key Stage 3</a:t>
            </a:r>
          </a:p>
          <a:p>
            <a:pPr algn="ctr" eaLnBrk="1" hangingPunct="1"/>
            <a:r>
              <a:rPr lang="en-GB" sz="1200" b="1">
                <a:latin typeface="Tw Cen MT" pitchFamily="34" charset="0"/>
              </a:rPr>
              <a:t>Interactive Slave Trade</a:t>
            </a:r>
            <a:endParaRPr lang="en-US" sz="1200" b="1">
              <a:latin typeface="Tw Cen MT" pitchFamily="34" charset="0"/>
            </a:endParaRPr>
          </a:p>
        </p:txBody>
      </p:sp>
      <p:pic>
        <p:nvPicPr>
          <p:cNvPr id="2" name="Skills 1.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extLst>
              <a:ext uri="{28A0092B-C50C-407E-A947-70E740481C1C}">
                <a14:useLocalDpi xmlns:a14="http://schemas.microsoft.com/office/drawing/2010/main" val="0"/>
              </a:ext>
            </a:extLst>
          </a:blip>
          <a:srcRect/>
          <a:stretch>
            <a:fillRect/>
          </a:stretch>
        </p:blipFill>
        <p:spPr bwMode="auto">
          <a:xfrm>
            <a:off x="4572000" y="1981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90500" y="414517"/>
            <a:ext cx="8763000" cy="6186309"/>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eaLnBrk="0" hangingPunct="0">
              <a:defRPr/>
            </a:pPr>
            <a:r>
              <a:rPr lang="en-GB" sz="3200" b="1" dirty="0">
                <a:solidFill>
                  <a:schemeClr val="tx1"/>
                </a:solidFill>
              </a:rPr>
              <a:t>Question</a:t>
            </a:r>
            <a:r>
              <a:rPr lang="en-GB" sz="3200" dirty="0">
                <a:solidFill>
                  <a:schemeClr val="tx1"/>
                </a:solidFill>
              </a:rPr>
              <a:t>: </a:t>
            </a:r>
            <a:r>
              <a:rPr lang="en-GB" sz="3200" b="1" dirty="0">
                <a:solidFill>
                  <a:srgbClr val="FFFF00"/>
                </a:solidFill>
              </a:rPr>
              <a:t>How reliable is this source about conditions on a slave ship?</a:t>
            </a:r>
          </a:p>
          <a:p>
            <a:pPr eaLnBrk="0" hangingPunct="0">
              <a:defRPr/>
            </a:pPr>
            <a:r>
              <a:rPr lang="en-GB" sz="4400" b="1" dirty="0">
                <a:solidFill>
                  <a:schemeClr val="tx1"/>
                </a:solidFill>
              </a:rPr>
              <a:t>Source 2</a:t>
            </a:r>
          </a:p>
          <a:p>
            <a:pPr>
              <a:defRPr/>
            </a:pPr>
            <a:r>
              <a:rPr lang="en-GB" sz="3200" dirty="0"/>
              <a:t>“…frequently finds several dead; and among the men, sometimes a dead and living slave fastened by their irons together. When this is the case, they are brought upon the deck, and being laid on the grating, the living slave is disengaged, and the dead are thrown overboard”</a:t>
            </a:r>
          </a:p>
          <a:p>
            <a:pPr>
              <a:defRPr/>
            </a:pPr>
            <a:r>
              <a:rPr lang="en-GB" sz="3200" b="1" dirty="0"/>
              <a:t>Alexander Falconbridge. He was a British surgeon on several slave ships.</a:t>
            </a:r>
            <a:endParaRPr lang="en-GB" sz="3200" dirty="0">
              <a:solidFill>
                <a:schemeClr val="tx1"/>
              </a:solidFill>
            </a:endParaRPr>
          </a:p>
          <a:p>
            <a:pPr eaLnBrk="0" hangingPunct="0">
              <a:defRPr/>
            </a:pPr>
            <a:endParaRPr lang="en-US" sz="3200" dirty="0">
              <a:solidFill>
                <a:schemeClr val="tx1"/>
              </a:solidFill>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 presetClass="mediacall" presetSubtype="0" fill="hold" nodeType="afterEffect">
                                  <p:stCondLst>
                                    <p:cond delay="0"/>
                                  </p:stCondLst>
                                  <p:childTnLst>
                                    <p:cmd type="call" cmd="playFrom(0.0)">
                                      <p:cBhvr>
                                        <p:cTn id="13" dur="45929" fill="hold"/>
                                        <p:tgtEl>
                                          <p:spTgt spid="2"/>
                                        </p:tgtEl>
                                      </p:cBhvr>
                                    </p:cmd>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cond evt="onNext" delay="0">
                      <p:tgtEl>
                        <p:sldTgt/>
                      </p:tgtEl>
                    </p:cond>
                  </p:endCondLst>
                </p:cTn>
                <p:tgtEl>
                  <p:spTgt spid="2"/>
                </p:tgtEl>
              </p:cMediaNode>
            </p:audio>
          </p:childTnLst>
        </p:cTn>
      </p:par>
    </p:tnLst>
    <p:bldLst>
      <p:bldP spid="9"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Box 11"/>
          <p:cNvSpPr txBox="1">
            <a:spLocks noChangeArrowheads="1"/>
          </p:cNvSpPr>
          <p:nvPr/>
        </p:nvSpPr>
        <p:spPr bwMode="auto">
          <a:xfrm>
            <a:off x="6477000" y="61722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1200" b="1">
                <a:latin typeface="Tw Cen MT" pitchFamily="34" charset="0"/>
              </a:rPr>
              <a:t>Key Stage 3</a:t>
            </a:r>
          </a:p>
          <a:p>
            <a:pPr algn="ctr" eaLnBrk="1" hangingPunct="1"/>
            <a:r>
              <a:rPr lang="en-GB" sz="1200" b="1">
                <a:latin typeface="Tw Cen MT" pitchFamily="34" charset="0"/>
              </a:rPr>
              <a:t>Interactive Slave Trade</a:t>
            </a:r>
            <a:endParaRPr lang="en-US" sz="1200" b="1">
              <a:latin typeface="Tw Cen MT" pitchFamily="34" charset="0"/>
            </a:endParaRPr>
          </a:p>
        </p:txBody>
      </p:sp>
      <p:pic>
        <p:nvPicPr>
          <p:cNvPr id="32772" name="Rectangle 27652">
            <a:hlinkClick r:id="rId6"/>
          </p:cNvPr>
          <p:cNvPicPr>
            <a:picLocks noChangeAspect="1" noChangeArrowheads="1"/>
          </p:cNvPicPr>
          <p:nvPr/>
        </p:nvPicPr>
        <p:blipFill>
          <a:blip r:embed="rId7" cstate="print"/>
          <a:srcRect/>
          <a:stretch>
            <a:fillRect/>
          </a:stretch>
        </p:blipFill>
        <p:spPr bwMode="auto">
          <a:xfrm>
            <a:off x="2514600" y="6172200"/>
            <a:ext cx="533400" cy="457200"/>
          </a:xfrm>
          <a:prstGeom prst="rect">
            <a:avLst/>
          </a:prstGeom>
          <a:ln w="88900" cap="sq" cmpd="thickThin">
            <a:solidFill>
              <a:schemeClr val="tx1"/>
            </a:solidFill>
            <a:prstDash val="solid"/>
            <a:miter lim="800000"/>
          </a:ln>
          <a:effectLst>
            <a:innerShdw blurRad="76200">
              <a:srgbClr val="000000"/>
            </a:innerShdw>
          </a:effectLst>
        </p:spPr>
      </p:pic>
      <p:pic>
        <p:nvPicPr>
          <p:cNvPr id="32773" name="Rectangle 27654">
            <a:hlinkClick r:id="rId8" action="ppaction://hlinkfile"/>
          </p:cNvPr>
          <p:cNvPicPr>
            <a:picLocks noChangeAspect="1" noChangeArrowheads="1"/>
          </p:cNvPicPr>
          <p:nvPr/>
        </p:nvPicPr>
        <p:blipFill>
          <a:blip r:embed="rId9" cstate="print"/>
          <a:srcRect/>
          <a:stretch>
            <a:fillRect/>
          </a:stretch>
        </p:blipFill>
        <p:spPr bwMode="auto">
          <a:xfrm>
            <a:off x="3200400" y="6172200"/>
            <a:ext cx="609600" cy="457200"/>
          </a:xfrm>
          <a:prstGeom prst="rect">
            <a:avLst/>
          </a:prstGeom>
          <a:ln w="88900" cap="sq" cmpd="thickThin">
            <a:solidFill>
              <a:schemeClr val="tx1"/>
            </a:solidFill>
            <a:prstDash val="solid"/>
            <a:miter lim="800000"/>
          </a:ln>
          <a:effectLst>
            <a:innerShdw blurRad="76200">
              <a:srgbClr val="000000"/>
            </a:innerShdw>
          </a:effectLst>
        </p:spPr>
      </p:pic>
      <p:pic>
        <p:nvPicPr>
          <p:cNvPr id="45061" name="Picture 34" descr="slave%20auction.jpg"/>
          <p:cNvPicPr>
            <a:picLocks noChangeAspect="1"/>
          </p:cNvPicPr>
          <p:nvPr/>
        </p:nvPicPr>
        <p:blipFill>
          <a:blip r:embed="rId10">
            <a:extLst>
              <a:ext uri="{28A0092B-C50C-407E-A947-70E740481C1C}">
                <a14:useLocalDpi xmlns:a14="http://schemas.microsoft.com/office/drawing/2010/main" val="0"/>
              </a:ext>
            </a:extLst>
          </a:blip>
          <a:srcRect l="3085" t="3703" r="3085" b="1852"/>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Picture 3"/>
          <p:cNvGraphicFramePr/>
          <p:nvPr>
            <p:extLst>
              <p:ext uri="{D42A27DB-BD31-4B8C-83A1-F6EECF244321}">
                <p14:modId xmlns:p14="http://schemas.microsoft.com/office/powerpoint/2010/main" val="3396110696"/>
              </p:ext>
            </p:extLst>
          </p:nvPr>
        </p:nvGraphicFramePr>
        <p:xfrm>
          <a:off x="1219909" y="34128"/>
          <a:ext cx="6704536" cy="99120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36" name="TextBox 35"/>
          <p:cNvSpPr txBox="1"/>
          <p:nvPr/>
        </p:nvSpPr>
        <p:spPr>
          <a:xfrm>
            <a:off x="228600" y="1032301"/>
            <a:ext cx="1828800"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spAutoFit/>
          </a:bodyPr>
          <a:lstStyle/>
          <a:p>
            <a:pPr algn="ctr">
              <a:defRPr/>
            </a:pPr>
            <a:r>
              <a:rPr lang="en-GB" sz="2400" dirty="0"/>
              <a:t>Buyers inspected the slave.</a:t>
            </a:r>
            <a:endParaRPr lang="en-US" sz="2400" dirty="0"/>
          </a:p>
        </p:txBody>
      </p:sp>
      <p:sp>
        <p:nvSpPr>
          <p:cNvPr id="37" name="TextBox 36"/>
          <p:cNvSpPr txBox="1"/>
          <p:nvPr/>
        </p:nvSpPr>
        <p:spPr>
          <a:xfrm>
            <a:off x="5295900" y="1032301"/>
            <a:ext cx="1828800" cy="156966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spAutoFit/>
          </a:bodyPr>
          <a:lstStyle/>
          <a:p>
            <a:pPr algn="ctr">
              <a:defRPr/>
            </a:pPr>
            <a:r>
              <a:rPr lang="en-GB" sz="2400" dirty="0"/>
              <a:t>Slaves were  sold to the highest bidder.</a:t>
            </a:r>
            <a:endParaRPr lang="en-US" sz="2400" dirty="0"/>
          </a:p>
        </p:txBody>
      </p:sp>
      <p:sp>
        <p:nvSpPr>
          <p:cNvPr id="38" name="TextBox 37"/>
          <p:cNvSpPr txBox="1"/>
          <p:nvPr/>
        </p:nvSpPr>
        <p:spPr>
          <a:xfrm>
            <a:off x="7162800" y="1064230"/>
            <a:ext cx="1828800"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spAutoFit/>
          </a:bodyPr>
          <a:lstStyle/>
          <a:p>
            <a:pPr algn="ctr">
              <a:defRPr/>
            </a:pPr>
            <a:r>
              <a:rPr lang="en-GB" sz="2400" dirty="0"/>
              <a:t>Families were often separated.</a:t>
            </a:r>
            <a:endParaRPr lang="en-US" sz="2400" dirty="0"/>
          </a:p>
        </p:txBody>
      </p:sp>
      <p:sp>
        <p:nvSpPr>
          <p:cNvPr id="39" name="TextBox 38"/>
          <p:cNvSpPr txBox="1"/>
          <p:nvPr/>
        </p:nvSpPr>
        <p:spPr>
          <a:xfrm>
            <a:off x="4953000" y="4419600"/>
            <a:ext cx="1447800" cy="156966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spAutoFit/>
          </a:bodyPr>
          <a:lstStyle/>
          <a:p>
            <a:pPr algn="ctr">
              <a:defRPr/>
            </a:pPr>
            <a:r>
              <a:rPr lang="en-GB" sz="2400" dirty="0"/>
              <a:t>Other slaves wait to be sold.</a:t>
            </a:r>
            <a:endParaRPr lang="en-US" sz="2400" dirty="0"/>
          </a:p>
        </p:txBody>
      </p:sp>
      <p:sp>
        <p:nvSpPr>
          <p:cNvPr id="12" name="TextBox 11"/>
          <p:cNvSpPr txBox="1"/>
          <p:nvPr/>
        </p:nvSpPr>
        <p:spPr>
          <a:xfrm>
            <a:off x="1638300" y="1768712"/>
            <a:ext cx="5867400" cy="403187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defRPr/>
            </a:pPr>
            <a:r>
              <a:rPr lang="en-US" sz="3200" dirty="0"/>
              <a:t>After the slaves had been sold, the money was used to buy sugar, rum, tobacco, coffee and cotton from America. These precious goods were taken to Britain where they were sold for much higher prices. The owners of the ships and </a:t>
            </a:r>
            <a:r>
              <a:rPr lang="en-US" sz="3200" dirty="0">
                <a:hlinkClick r:id="" action="ppaction://noaction"/>
              </a:rPr>
              <a:t>cargo </a:t>
            </a:r>
            <a:r>
              <a:rPr lang="en-US" sz="3200" dirty="0"/>
              <a:t>made a fortune.</a:t>
            </a:r>
          </a:p>
        </p:txBody>
      </p:sp>
      <p:sp>
        <p:nvSpPr>
          <p:cNvPr id="23" name="Heptagon 22"/>
          <p:cNvSpPr/>
          <p:nvPr/>
        </p:nvSpPr>
        <p:spPr>
          <a:xfrm>
            <a:off x="8382000" y="228600"/>
            <a:ext cx="609600" cy="5334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dirty="0">
                <a:solidFill>
                  <a:srgbClr val="FFFFFF"/>
                </a:solidFill>
              </a:rPr>
              <a:t>27</a:t>
            </a:r>
            <a:endParaRPr lang="en-US" dirty="0">
              <a:solidFill>
                <a:srgbClr val="FFFFFF"/>
              </a:solidFill>
            </a:endParaRPr>
          </a:p>
        </p:txBody>
      </p:sp>
      <p:pic>
        <p:nvPicPr>
          <p:cNvPr id="15" name="After the slaves.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extLst>
              <a:ext uri="{28A0092B-C50C-407E-A947-70E740481C1C}">
                <a14:useLocalDpi xmlns:a14="http://schemas.microsoft.com/office/drawing/2010/main" val="0"/>
              </a:ext>
            </a:extLst>
          </a:blip>
          <a:srcRect/>
          <a:stretch>
            <a:fillRect/>
          </a:stretch>
        </p:blipFill>
        <p:spPr bwMode="auto">
          <a:xfrm>
            <a:off x="800100" y="1474231"/>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trips(downLeft)">
                                      <p:cBhvr>
                                        <p:cTn id="7" dur="500"/>
                                        <p:tgtEl>
                                          <p:spTgt spid="36"/>
                                        </p:tgtEl>
                                      </p:cBhvr>
                                    </p:animEffect>
                                  </p:childTnLst>
                                  <p:subTnLst>
                                    <p:audio>
                                      <p:cMediaNode vol="17000">
                                        <p:cTn display="0" masterRel="sameClick">
                                          <p:stCondLst>
                                            <p:cond evt="begin" delay="0">
                                              <p:tn val="5"/>
                                            </p:cond>
                                          </p:stCondLst>
                                          <p:endCondLst>
                                            <p:cond evt="onStopAudio" delay="0">
                                              <p:tgtEl>
                                                <p:sldTgt/>
                                              </p:tgtEl>
                                            </p:cond>
                                          </p:endCondLst>
                                        </p:cTn>
                                        <p:tgtEl>
                                          <p:sndTgt r:embed="rId5" name="arrow.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downLeft)">
                                      <p:cBhvr>
                                        <p:cTn id="12" dur="500"/>
                                        <p:tgtEl>
                                          <p:spTgt spid="37"/>
                                        </p:tgtEl>
                                      </p:cBhvr>
                                    </p:animEffect>
                                  </p:childTnLst>
                                  <p:subTnLst>
                                    <p:audio>
                                      <p:cMediaNode vol="17000">
                                        <p:cTn display="0" masterRel="sameClick">
                                          <p:stCondLst>
                                            <p:cond evt="begin" delay="0">
                                              <p:tn val="10"/>
                                            </p:cond>
                                          </p:stCondLst>
                                          <p:endCondLst>
                                            <p:cond evt="onStopAudio" delay="0">
                                              <p:tgtEl>
                                                <p:sldTgt/>
                                              </p:tgtEl>
                                            </p:cond>
                                          </p:endCondLst>
                                        </p:cTn>
                                        <p:tgtEl>
                                          <p:sndTgt r:embed="rId5" name="arrow.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strips(downLeft)">
                                      <p:cBhvr>
                                        <p:cTn id="17" dur="500"/>
                                        <p:tgtEl>
                                          <p:spTgt spid="38"/>
                                        </p:tgtEl>
                                      </p:cBhvr>
                                    </p:animEffect>
                                  </p:childTnLst>
                                  <p:subTnLst>
                                    <p:audio>
                                      <p:cMediaNode vol="17000">
                                        <p:cTn display="0" masterRel="sameClick">
                                          <p:stCondLst>
                                            <p:cond evt="begin" delay="0">
                                              <p:tn val="15"/>
                                            </p:cond>
                                          </p:stCondLst>
                                          <p:endCondLst>
                                            <p:cond evt="onStopAudio" delay="0">
                                              <p:tgtEl>
                                                <p:sldTgt/>
                                              </p:tgtEl>
                                            </p:cond>
                                          </p:endCondLst>
                                        </p:cTn>
                                        <p:tgtEl>
                                          <p:sndTgt r:embed="rId5" name="arrow.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strips(downLeft)">
                                      <p:cBhvr>
                                        <p:cTn id="22" dur="500"/>
                                        <p:tgtEl>
                                          <p:spTgt spid="39"/>
                                        </p:tgtEl>
                                      </p:cBhvr>
                                    </p:animEffect>
                                  </p:childTnLst>
                                  <p:subTnLst>
                                    <p:audio>
                                      <p:cMediaNode vol="17000">
                                        <p:cTn display="0" masterRel="sameClick">
                                          <p:stCondLst>
                                            <p:cond evt="begin" delay="0">
                                              <p:tn val="20"/>
                                            </p:cond>
                                          </p:stCondLst>
                                          <p:endCondLst>
                                            <p:cond evt="onStopAudio" delay="0">
                                              <p:tgtEl>
                                                <p:sldTgt/>
                                              </p:tgtEl>
                                            </p:cond>
                                          </p:endCondLst>
                                        </p:cTn>
                                        <p:tgtEl>
                                          <p:sndTgt r:embed="rId5" name="arrow.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trips(downLeft)">
                                      <p:cBhvr>
                                        <p:cTn id="27" dur="500"/>
                                        <p:tgtEl>
                                          <p:spTgt spid="12"/>
                                        </p:tgtEl>
                                      </p:cBhvr>
                                    </p:animEffect>
                                  </p:childTnLst>
                                </p:cTn>
                              </p:par>
                              <p:par>
                                <p:cTn id="28" presetID="1" presetClass="mediacall" presetSubtype="0" fill="hold" nodeType="withEffect">
                                  <p:stCondLst>
                                    <p:cond delay="0"/>
                                  </p:stCondLst>
                                  <p:childTnLst>
                                    <p:cmd type="call" cmd="playFrom(0.0)">
                                      <p:cBhvr>
                                        <p:cTn id="29" dur="25030" fill="hold"/>
                                        <p:tgtEl>
                                          <p:spTgt spid="15"/>
                                        </p:tgtEl>
                                      </p:cBhvr>
                                    </p:cmd>
                                  </p:childTnLst>
                                </p:cTn>
                              </p:par>
                            </p:childTnLst>
                          </p:cTn>
                        </p:par>
                      </p:childTnLst>
                    </p:cTn>
                  </p:par>
                  <p:par>
                    <p:cTn id="30" fill="hold">
                      <p:stCondLst>
                        <p:cond delay="indefinite"/>
                      </p:stCondLst>
                      <p:childTnLst>
                        <p:par>
                          <p:cTn id="31" fill="hold">
                            <p:stCondLst>
                              <p:cond delay="0"/>
                            </p:stCondLst>
                            <p:childTnLst>
                              <p:par>
                                <p:cTn id="32" presetID="16" presetClass="exit" presetSubtype="21" fill="hold" grpId="1" nodeType="clickEffect">
                                  <p:stCondLst>
                                    <p:cond delay="0"/>
                                  </p:stCondLst>
                                  <p:childTnLst>
                                    <p:animEffect transition="out" filter="barn(inVertical)">
                                      <p:cBhvr>
                                        <p:cTn id="33" dur="1500"/>
                                        <p:tgtEl>
                                          <p:spTgt spid="12"/>
                                        </p:tgtEl>
                                      </p:cBhvr>
                                    </p:animEffect>
                                    <p:set>
                                      <p:cBhvr>
                                        <p:cTn id="34" dur="1" fill="hold">
                                          <p:stCondLst>
                                            <p:cond delay="1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5" fill="hold" display="0">
                  <p:stCondLst>
                    <p:cond delay="indefinite"/>
                  </p:stCondLst>
                  <p:endCondLst>
                    <p:cond evt="onNext" delay="0">
                      <p:tgtEl>
                        <p:sldTgt/>
                      </p:tgtEl>
                    </p:cond>
                    <p:cond evt="onPrev" delay="0">
                      <p:tgtEl>
                        <p:sldTgt/>
                      </p:tgtEl>
                    </p:cond>
                    <p:cond evt="onStopAudio" delay="0">
                      <p:tgtEl>
                        <p:sldTgt/>
                      </p:tgtEl>
                    </p:cond>
                  </p:endCondLst>
                </p:cTn>
                <p:tgtEl>
                  <p:spTgt spid="15"/>
                </p:tgtEl>
              </p:cMediaNode>
            </p:audio>
          </p:childTnLst>
        </p:cTn>
      </p:par>
    </p:tnLst>
    <p:bldLst>
      <p:bldP spid="36" grpId="0" animBg="1"/>
      <p:bldP spid="37" grpId="0" animBg="1"/>
      <p:bldP spid="38" grpId="0" animBg="1"/>
      <p:bldP spid="39" grpId="0" animBg="1"/>
      <p:bldP spid="12" grpId="0" animBg="1"/>
      <p:bldP spid="1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icture 2"/>
          <p:cNvGraphicFramePr/>
          <p:nvPr>
            <p:extLst>
              <p:ext uri="{D42A27DB-BD31-4B8C-83A1-F6EECF244321}">
                <p14:modId xmlns:p14="http://schemas.microsoft.com/office/powerpoint/2010/main" val="4153315507"/>
              </p:ext>
            </p:extLst>
          </p:nvPr>
        </p:nvGraphicFramePr>
        <p:xfrm>
          <a:off x="685800" y="228826"/>
          <a:ext cx="7239000" cy="11427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Heptagon 11"/>
          <p:cNvSpPr/>
          <p:nvPr/>
        </p:nvSpPr>
        <p:spPr>
          <a:xfrm>
            <a:off x="8382000" y="228600"/>
            <a:ext cx="609600" cy="5334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dirty="0">
                <a:solidFill>
                  <a:srgbClr val="FFFFFF"/>
                </a:solidFill>
              </a:rPr>
              <a:t>29</a:t>
            </a:r>
            <a:endParaRPr lang="en-US" dirty="0">
              <a:solidFill>
                <a:srgbClr val="FFFFFF"/>
              </a:solidFill>
            </a:endParaRPr>
          </a:p>
        </p:txBody>
      </p:sp>
      <p:pic>
        <p:nvPicPr>
          <p:cNvPr id="47112" name="Picture 12" descr="african%20market-women.jpg"/>
          <p:cNvPicPr>
            <a:picLocks noChangeAspect="1"/>
          </p:cNvPicPr>
          <p:nvPr/>
        </p:nvPicPr>
        <p:blipFill>
          <a:blip r:embed="rId10" cstate="print"/>
          <a:srcRect r="7977" b="5803"/>
          <a:stretch>
            <a:fillRect/>
          </a:stretch>
        </p:blipFill>
        <p:spPr bwMode="auto">
          <a:xfrm>
            <a:off x="1227849" y="742346"/>
            <a:ext cx="1981200" cy="17650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7113" name="Picture 15" descr="hila_africa_7a.jpg"/>
          <p:cNvPicPr>
            <a:picLocks noChangeAspect="1"/>
          </p:cNvPicPr>
          <p:nvPr/>
        </p:nvPicPr>
        <p:blipFill>
          <a:blip r:embed="rId11" cstate="print"/>
          <a:srcRect l="5914" t="8910" r="5354" b="6458"/>
          <a:stretch>
            <a:fillRect/>
          </a:stretch>
        </p:blipFill>
        <p:spPr bwMode="auto">
          <a:xfrm>
            <a:off x="381000" y="2583597"/>
            <a:ext cx="1926348" cy="177848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7114" name="Picture 17" descr="RICE GROWING 2.jpg"/>
          <p:cNvPicPr>
            <a:picLocks noChangeAspect="1"/>
          </p:cNvPicPr>
          <p:nvPr/>
        </p:nvPicPr>
        <p:blipFill>
          <a:blip r:embed="rId12" cstate="print"/>
          <a:srcRect/>
          <a:stretch>
            <a:fillRect/>
          </a:stretch>
        </p:blipFill>
        <p:spPr bwMode="auto">
          <a:xfrm>
            <a:off x="3744623" y="4856747"/>
            <a:ext cx="1973678" cy="17726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7115" name="Picture 18" descr="slaverycanecutters.jpg"/>
          <p:cNvPicPr>
            <a:picLocks noChangeAspect="1"/>
          </p:cNvPicPr>
          <p:nvPr/>
        </p:nvPicPr>
        <p:blipFill>
          <a:blip r:embed="rId13" cstate="print"/>
          <a:srcRect/>
          <a:stretch>
            <a:fillRect/>
          </a:stretch>
        </p:blipFill>
        <p:spPr bwMode="auto">
          <a:xfrm>
            <a:off x="6668518" y="4343400"/>
            <a:ext cx="1920260" cy="171834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7116" name="Picture 19" descr="Sugar Plantation Mill Yard, Barbados, 1881.jpg"/>
          <p:cNvPicPr>
            <a:picLocks noChangeAspect="1"/>
          </p:cNvPicPr>
          <p:nvPr/>
        </p:nvPicPr>
        <p:blipFill>
          <a:blip r:embed="rId14" cstate="print"/>
          <a:srcRect/>
          <a:stretch>
            <a:fillRect/>
          </a:stretch>
        </p:blipFill>
        <p:spPr bwMode="auto">
          <a:xfrm>
            <a:off x="6490645" y="1327203"/>
            <a:ext cx="1971208" cy="173013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7117" name="Picture 20" descr="Namibia_Karas_Garub_Water%20Railway_7.jpg"/>
          <p:cNvPicPr>
            <a:picLocks noChangeAspect="1"/>
          </p:cNvPicPr>
          <p:nvPr/>
        </p:nvPicPr>
        <p:blipFill>
          <a:blip r:embed="rId15" cstate="print"/>
          <a:srcRect/>
          <a:stretch>
            <a:fillRect/>
          </a:stretch>
        </p:blipFill>
        <p:spPr bwMode="auto">
          <a:xfrm>
            <a:off x="3753312" y="878974"/>
            <a:ext cx="1970337" cy="17118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7118" name="Picture 21" descr="SlaveCarryingCotton.jpg"/>
          <p:cNvPicPr>
            <a:picLocks noChangeAspect="1"/>
          </p:cNvPicPr>
          <p:nvPr/>
        </p:nvPicPr>
        <p:blipFill>
          <a:blip r:embed="rId16" cstate="print"/>
          <a:srcRect/>
          <a:stretch>
            <a:fillRect/>
          </a:stretch>
        </p:blipFill>
        <p:spPr bwMode="auto">
          <a:xfrm>
            <a:off x="618248" y="4531076"/>
            <a:ext cx="1981200" cy="17726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 name="TextBox 14"/>
          <p:cNvSpPr txBox="1"/>
          <p:nvPr/>
        </p:nvSpPr>
        <p:spPr>
          <a:xfrm>
            <a:off x="3818649" y="1302603"/>
            <a:ext cx="1828799"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defRPr/>
            </a:pPr>
            <a:r>
              <a:rPr lang="en-GB" sz="2400" dirty="0"/>
              <a:t>Building railways</a:t>
            </a:r>
            <a:endParaRPr lang="en-US" sz="2400" dirty="0"/>
          </a:p>
        </p:txBody>
      </p:sp>
      <p:sp>
        <p:nvSpPr>
          <p:cNvPr id="16" name="TextBox 15"/>
          <p:cNvSpPr txBox="1"/>
          <p:nvPr/>
        </p:nvSpPr>
        <p:spPr>
          <a:xfrm>
            <a:off x="3818649" y="5417403"/>
            <a:ext cx="1828799"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defRPr/>
            </a:pPr>
            <a:r>
              <a:rPr lang="en-GB" sz="2400" dirty="0"/>
              <a:t>Planting  </a:t>
            </a:r>
            <a:r>
              <a:rPr lang="en-GB" sz="2400" dirty="0" smtClean="0"/>
              <a:t> rice</a:t>
            </a:r>
            <a:endParaRPr lang="en-US" sz="2400" dirty="0"/>
          </a:p>
        </p:txBody>
      </p:sp>
      <p:sp>
        <p:nvSpPr>
          <p:cNvPr id="17" name="TextBox 16"/>
          <p:cNvSpPr txBox="1"/>
          <p:nvPr/>
        </p:nvSpPr>
        <p:spPr>
          <a:xfrm>
            <a:off x="681748" y="4955673"/>
            <a:ext cx="1828799"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defRPr/>
            </a:pPr>
            <a:r>
              <a:rPr lang="en-GB" sz="2400" dirty="0"/>
              <a:t>Cotton picking</a:t>
            </a:r>
            <a:endParaRPr lang="en-US" sz="2400" dirty="0"/>
          </a:p>
        </p:txBody>
      </p:sp>
      <p:sp>
        <p:nvSpPr>
          <p:cNvPr id="18" name="TextBox 17"/>
          <p:cNvSpPr txBox="1"/>
          <p:nvPr/>
        </p:nvSpPr>
        <p:spPr>
          <a:xfrm>
            <a:off x="6714249" y="4840288"/>
            <a:ext cx="1828799"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defRPr/>
            </a:pPr>
            <a:r>
              <a:rPr lang="en-GB" sz="2400" dirty="0"/>
              <a:t>Cutting sugar cane</a:t>
            </a:r>
            <a:endParaRPr lang="en-US" sz="2400" dirty="0"/>
          </a:p>
        </p:txBody>
      </p:sp>
      <p:sp>
        <p:nvSpPr>
          <p:cNvPr id="19" name="TextBox 18"/>
          <p:cNvSpPr txBox="1"/>
          <p:nvPr/>
        </p:nvSpPr>
        <p:spPr>
          <a:xfrm>
            <a:off x="6561849" y="1752600"/>
            <a:ext cx="1828799"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defRPr/>
            </a:pPr>
            <a:r>
              <a:rPr lang="en-GB" sz="2400" dirty="0"/>
              <a:t>Working on farms</a:t>
            </a:r>
            <a:endParaRPr lang="en-US" sz="2400" dirty="0"/>
          </a:p>
        </p:txBody>
      </p:sp>
      <p:sp>
        <p:nvSpPr>
          <p:cNvPr id="20" name="TextBox 19"/>
          <p:cNvSpPr txBox="1"/>
          <p:nvPr/>
        </p:nvSpPr>
        <p:spPr>
          <a:xfrm>
            <a:off x="429774" y="3057340"/>
            <a:ext cx="1828799"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defRPr/>
            </a:pPr>
            <a:r>
              <a:rPr lang="en-GB" sz="2400" dirty="0"/>
              <a:t>Building canals</a:t>
            </a:r>
            <a:endParaRPr lang="en-US" sz="2400" dirty="0"/>
          </a:p>
        </p:txBody>
      </p:sp>
      <p:sp>
        <p:nvSpPr>
          <p:cNvPr id="21" name="TextBox 20"/>
          <p:cNvSpPr txBox="1"/>
          <p:nvPr/>
        </p:nvSpPr>
        <p:spPr>
          <a:xfrm>
            <a:off x="1342147" y="1209372"/>
            <a:ext cx="1828799"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defRPr/>
            </a:pPr>
            <a:r>
              <a:rPr lang="en-GB" sz="2400" dirty="0"/>
              <a:t>Washing clothes</a:t>
            </a:r>
            <a:endParaRPr lang="en-US" sz="2400" dirty="0"/>
          </a:p>
        </p:txBody>
      </p:sp>
      <p:sp>
        <p:nvSpPr>
          <p:cNvPr id="22" name="TextBox 21"/>
          <p:cNvSpPr txBox="1"/>
          <p:nvPr/>
        </p:nvSpPr>
        <p:spPr>
          <a:xfrm>
            <a:off x="3513849" y="3200400"/>
            <a:ext cx="2209800" cy="954088"/>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en-GB" sz="2800" b="1" dirty="0"/>
              <a:t>Work done by slaves</a:t>
            </a:r>
            <a:endParaRPr lang="en-US" sz="2800" b="1" dirty="0"/>
          </a:p>
        </p:txBody>
      </p:sp>
      <p:cxnSp>
        <p:nvCxnSpPr>
          <p:cNvPr id="24" name="Straight Arrow Connector 23"/>
          <p:cNvCxnSpPr/>
          <p:nvPr/>
        </p:nvCxnSpPr>
        <p:spPr>
          <a:xfrm flipV="1">
            <a:off x="5876049" y="2667000"/>
            <a:ext cx="685800" cy="4572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flipH="1" flipV="1">
            <a:off x="4504450" y="2895600"/>
            <a:ext cx="457200" cy="31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2447049" y="3657600"/>
            <a:ext cx="9144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5876049" y="4114800"/>
            <a:ext cx="762000" cy="4572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flipV="1">
            <a:off x="2599449" y="2668587"/>
            <a:ext cx="762000" cy="455613"/>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4467143" y="4533106"/>
            <a:ext cx="5334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2504198" y="4191000"/>
            <a:ext cx="857251" cy="6096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30" name="Rectangle 10243">
            <a:hlinkClick r:id="rId17"/>
          </p:cNvPr>
          <p:cNvPicPr>
            <a:picLocks noChangeAspect="1" noChangeArrowheads="1"/>
          </p:cNvPicPr>
          <p:nvPr/>
        </p:nvPicPr>
        <p:blipFill>
          <a:blip r:embed="rId18" cstate="print"/>
          <a:srcRect/>
          <a:stretch>
            <a:fillRect/>
          </a:stretch>
        </p:blipFill>
        <p:spPr bwMode="auto">
          <a:xfrm>
            <a:off x="2218449" y="6172200"/>
            <a:ext cx="571499" cy="457200"/>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1" name="Picture 7">
            <a:hlinkClick r:id="rId19" action="ppaction://hlinkfile"/>
          </p:cNvPr>
          <p:cNvPicPr>
            <a:picLocks noChangeAspect="1" noChangeArrowheads="1"/>
          </p:cNvPicPr>
          <p:nvPr/>
        </p:nvPicPr>
        <p:blipFill>
          <a:blip r:embed="rId20" cstate="print">
            <a:duotone>
              <a:srgbClr val="000000"/>
              <a:schemeClr val="accent3"/>
            </a:duotone>
          </a:blip>
          <a:srcRect/>
          <a:stretch>
            <a:fillRect/>
          </a:stretch>
        </p:blipFill>
        <p:spPr bwMode="auto">
          <a:xfrm>
            <a:off x="2986799" y="6172199"/>
            <a:ext cx="551275" cy="457200"/>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7132" name="TextBox 11"/>
          <p:cNvSpPr txBox="1">
            <a:spLocks noChangeArrowheads="1"/>
          </p:cNvSpPr>
          <p:nvPr/>
        </p:nvSpPr>
        <p:spPr bwMode="auto">
          <a:xfrm>
            <a:off x="6477000" y="61722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1200" b="1" dirty="0">
                <a:latin typeface="Tw Cen MT" pitchFamily="34" charset="0"/>
              </a:rPr>
              <a:t>Key Stage 3</a:t>
            </a:r>
          </a:p>
          <a:p>
            <a:pPr algn="ctr" eaLnBrk="1" hangingPunct="1"/>
            <a:r>
              <a:rPr lang="en-GB" sz="1200" b="1" dirty="0">
                <a:latin typeface="Tw Cen MT" pitchFamily="34" charset="0"/>
              </a:rPr>
              <a:t>Interactive Slave Trade</a:t>
            </a:r>
            <a:endParaRPr lang="en-US" sz="1200" b="1" dirty="0">
              <a:latin typeface="Tw Cen MT" pitchFamily="34" charset="0"/>
            </a:endParaRPr>
          </a:p>
        </p:txBody>
      </p:sp>
      <p:pic>
        <p:nvPicPr>
          <p:cNvPr id="2" name="MS91244.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extLst>
              <a:ext uri="{28A0092B-C50C-407E-A947-70E740481C1C}">
                <a14:useLocalDpi xmlns:a14="http://schemas.microsoft.com/office/drawing/2010/main" val="0"/>
              </a:ext>
            </a:extLst>
          </a:blip>
          <a:srcRect/>
          <a:stretch>
            <a:fillRect/>
          </a:stretch>
        </p:blipFill>
        <p:spPr bwMode="auto">
          <a:xfrm>
            <a:off x="76200" y="4953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22">
            <a:extLst>
              <a:ext uri="{28A0092B-C50C-407E-A947-70E740481C1C}">
                <a14:useLocalDpi xmlns:a14="http://schemas.microsoft.com/office/drawing/2010/main" val="0"/>
              </a:ext>
            </a:extLst>
          </a:blip>
          <a:srcRect l="2917" t="3280" r="2083" b="4746"/>
          <a:stretch/>
        </p:blipFill>
        <p:spPr>
          <a:xfrm>
            <a:off x="-4996" y="-17031"/>
            <a:ext cx="9148996" cy="6951231"/>
          </a:xfrm>
          <a:prstGeom prst="rect">
            <a:avLst/>
          </a:prstGeom>
        </p:spPr>
      </p:pic>
      <p:sp>
        <p:nvSpPr>
          <p:cNvPr id="6" name="TextBox 5"/>
          <p:cNvSpPr txBox="1"/>
          <p:nvPr/>
        </p:nvSpPr>
        <p:spPr>
          <a:xfrm>
            <a:off x="717551" y="161835"/>
            <a:ext cx="7708899" cy="12003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400" dirty="0" smtClean="0"/>
              <a:t>Even though life on the plantations was very hard, slaves did find some time to enjoy themselves. In this picture, slaves dance to the sound of a banjo and drums.</a:t>
            </a:r>
            <a:endParaRPr lang="en-GB" sz="2400"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102858"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49" presetClass="entr" presetSubtype="0" decel="10000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 calcmode="lin" valueType="num">
                                      <p:cBhvr>
                                        <p:cTn id="13" dur="500" fill="hold"/>
                                        <p:tgtEl>
                                          <p:spTgt spid="22"/>
                                        </p:tgtEl>
                                        <p:attrNameLst>
                                          <p:attrName>style.rotation</p:attrName>
                                        </p:attrNameLst>
                                      </p:cBhvr>
                                      <p:tavLst>
                                        <p:tav tm="0">
                                          <p:val>
                                            <p:fltVal val="360"/>
                                          </p:val>
                                        </p:tav>
                                        <p:tav tm="100000">
                                          <p:val>
                                            <p:fltVal val="0"/>
                                          </p:val>
                                        </p:tav>
                                      </p:tavLst>
                                    </p:anim>
                                    <p:animEffect transition="in" filter="fade">
                                      <p:cBhvr>
                                        <p:cTn id="14" dur="500"/>
                                        <p:tgtEl>
                                          <p:spTgt spid="2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6" presetClass="entr" presetSubtype="26"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barn(inHorizontal)">
                                      <p:cBhvr>
                                        <p:cTn id="19" dur="500"/>
                                        <p:tgtEl>
                                          <p:spTgt spid="2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47112"/>
                                        </p:tgtEl>
                                        <p:attrNameLst>
                                          <p:attrName>style.visibility</p:attrName>
                                        </p:attrNameLst>
                                      </p:cBhvr>
                                      <p:to>
                                        <p:strVal val="visible"/>
                                      </p:to>
                                    </p:set>
                                    <p:animEffect transition="in" filter="dissolve">
                                      <p:cBhvr>
                                        <p:cTn id="24" dur="500"/>
                                        <p:tgtEl>
                                          <p:spTgt spid="4711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1000" fill="hold"/>
                                        <p:tgtEl>
                                          <p:spTgt spid="21"/>
                                        </p:tgtEl>
                                        <p:attrNameLst>
                                          <p:attrName>ppt_x</p:attrName>
                                        </p:attrNameLst>
                                      </p:cBhvr>
                                      <p:tavLst>
                                        <p:tav tm="0">
                                          <p:val>
                                            <p:strVal val="#ppt_x-.2"/>
                                          </p:val>
                                        </p:tav>
                                        <p:tav tm="100000">
                                          <p:val>
                                            <p:strVal val="#ppt_x"/>
                                          </p:val>
                                        </p:tav>
                                      </p:tavLst>
                                    </p:anim>
                                    <p:anim calcmode="lin" valueType="num">
                                      <p:cBhvr>
                                        <p:cTn id="30"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6" presetClass="entr" presetSubtype="26"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barn(inHorizontal)">
                                      <p:cBhvr>
                                        <p:cTn id="36" dur="500"/>
                                        <p:tgtEl>
                                          <p:spTgt spid="2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5" presetClass="entr" presetSubtype="0" fill="hold" nodeType="clickEffect">
                                  <p:stCondLst>
                                    <p:cond delay="0"/>
                                  </p:stCondLst>
                                  <p:childTnLst>
                                    <p:set>
                                      <p:cBhvr>
                                        <p:cTn id="40" dur="1" fill="hold">
                                          <p:stCondLst>
                                            <p:cond delay="0"/>
                                          </p:stCondLst>
                                        </p:cTn>
                                        <p:tgtEl>
                                          <p:spTgt spid="47117"/>
                                        </p:tgtEl>
                                        <p:attrNameLst>
                                          <p:attrName>style.visibility</p:attrName>
                                        </p:attrNameLst>
                                      </p:cBhvr>
                                      <p:to>
                                        <p:strVal val="visible"/>
                                      </p:to>
                                    </p:set>
                                    <p:anim calcmode="lin" valueType="num">
                                      <p:cBhvr>
                                        <p:cTn id="41" dur="1000" fill="hold"/>
                                        <p:tgtEl>
                                          <p:spTgt spid="47117"/>
                                        </p:tgtEl>
                                        <p:attrNameLst>
                                          <p:attrName>ppt_w</p:attrName>
                                        </p:attrNameLst>
                                      </p:cBhvr>
                                      <p:tavLst>
                                        <p:tav tm="0">
                                          <p:val>
                                            <p:strVal val="#ppt_w*0.70"/>
                                          </p:val>
                                        </p:tav>
                                        <p:tav tm="100000">
                                          <p:val>
                                            <p:strVal val="#ppt_w"/>
                                          </p:val>
                                        </p:tav>
                                      </p:tavLst>
                                    </p:anim>
                                    <p:anim calcmode="lin" valueType="num">
                                      <p:cBhvr>
                                        <p:cTn id="42" dur="1000" fill="hold"/>
                                        <p:tgtEl>
                                          <p:spTgt spid="47117"/>
                                        </p:tgtEl>
                                        <p:attrNameLst>
                                          <p:attrName>ppt_h</p:attrName>
                                        </p:attrNameLst>
                                      </p:cBhvr>
                                      <p:tavLst>
                                        <p:tav tm="0">
                                          <p:val>
                                            <p:strVal val="#ppt_h"/>
                                          </p:val>
                                        </p:tav>
                                        <p:tav tm="100000">
                                          <p:val>
                                            <p:strVal val="#ppt_h"/>
                                          </p:val>
                                        </p:tav>
                                      </p:tavLst>
                                    </p:anim>
                                    <p:animEffect transition="in" filter="fade">
                                      <p:cBhvr>
                                        <p:cTn id="43" dur="1000"/>
                                        <p:tgtEl>
                                          <p:spTgt spid="4711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9"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1000" fill="hold"/>
                                        <p:tgtEl>
                                          <p:spTgt spid="15"/>
                                        </p:tgtEl>
                                        <p:attrNameLst>
                                          <p:attrName>ppt_x</p:attrName>
                                        </p:attrNameLst>
                                      </p:cBhvr>
                                      <p:tavLst>
                                        <p:tav tm="0">
                                          <p:val>
                                            <p:strVal val="#ppt_x-.2"/>
                                          </p:val>
                                        </p:tav>
                                        <p:tav tm="100000">
                                          <p:val>
                                            <p:strVal val="#ppt_x"/>
                                          </p:val>
                                        </p:tav>
                                      </p:tavLst>
                                    </p:anim>
                                    <p:anim calcmode="lin" valueType="num">
                                      <p:cBhvr>
                                        <p:cTn id="49"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50" dur="1000"/>
                                        <p:tgtEl>
                                          <p:spTgt spid="15"/>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6" presetClass="entr" presetSubtype="26"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barn(inHorizontal)">
                                      <p:cBhvr>
                                        <p:cTn id="55" dur="500"/>
                                        <p:tgtEl>
                                          <p:spTgt spid="24"/>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0" presetClass="entr" presetSubtype="0" fill="hold" nodeType="clickEffect">
                                  <p:stCondLst>
                                    <p:cond delay="0"/>
                                  </p:stCondLst>
                                  <p:childTnLst>
                                    <p:set>
                                      <p:cBhvr>
                                        <p:cTn id="59" dur="1" fill="hold">
                                          <p:stCondLst>
                                            <p:cond delay="0"/>
                                          </p:stCondLst>
                                        </p:cTn>
                                        <p:tgtEl>
                                          <p:spTgt spid="47116"/>
                                        </p:tgtEl>
                                        <p:attrNameLst>
                                          <p:attrName>style.visibility</p:attrName>
                                        </p:attrNameLst>
                                      </p:cBhvr>
                                      <p:to>
                                        <p:strVal val="visible"/>
                                      </p:to>
                                    </p:set>
                                    <p:animEffect transition="in" filter="fade">
                                      <p:cBhvr>
                                        <p:cTn id="60" dur="800" decel="100000"/>
                                        <p:tgtEl>
                                          <p:spTgt spid="47116"/>
                                        </p:tgtEl>
                                      </p:cBhvr>
                                    </p:animEffect>
                                    <p:anim calcmode="lin" valueType="num">
                                      <p:cBhvr>
                                        <p:cTn id="61" dur="800" decel="100000" fill="hold"/>
                                        <p:tgtEl>
                                          <p:spTgt spid="47116"/>
                                        </p:tgtEl>
                                        <p:attrNameLst>
                                          <p:attrName>style.rotation</p:attrName>
                                        </p:attrNameLst>
                                      </p:cBhvr>
                                      <p:tavLst>
                                        <p:tav tm="0">
                                          <p:val>
                                            <p:fltVal val="-90"/>
                                          </p:val>
                                        </p:tav>
                                        <p:tav tm="100000">
                                          <p:val>
                                            <p:fltVal val="0"/>
                                          </p:val>
                                        </p:tav>
                                      </p:tavLst>
                                    </p:anim>
                                    <p:anim calcmode="lin" valueType="num">
                                      <p:cBhvr>
                                        <p:cTn id="62" dur="800" decel="100000" fill="hold"/>
                                        <p:tgtEl>
                                          <p:spTgt spid="47116"/>
                                        </p:tgtEl>
                                        <p:attrNameLst>
                                          <p:attrName>ppt_x</p:attrName>
                                        </p:attrNameLst>
                                      </p:cBhvr>
                                      <p:tavLst>
                                        <p:tav tm="0">
                                          <p:val>
                                            <p:strVal val="#ppt_x+0.4"/>
                                          </p:val>
                                        </p:tav>
                                        <p:tav tm="100000">
                                          <p:val>
                                            <p:strVal val="#ppt_x-0.05"/>
                                          </p:val>
                                        </p:tav>
                                      </p:tavLst>
                                    </p:anim>
                                    <p:anim calcmode="lin" valueType="num">
                                      <p:cBhvr>
                                        <p:cTn id="63" dur="800" decel="100000" fill="hold"/>
                                        <p:tgtEl>
                                          <p:spTgt spid="47116"/>
                                        </p:tgtEl>
                                        <p:attrNameLst>
                                          <p:attrName>ppt_y</p:attrName>
                                        </p:attrNameLst>
                                      </p:cBhvr>
                                      <p:tavLst>
                                        <p:tav tm="0">
                                          <p:val>
                                            <p:strVal val="#ppt_y-0.4"/>
                                          </p:val>
                                        </p:tav>
                                        <p:tav tm="100000">
                                          <p:val>
                                            <p:strVal val="#ppt_y+0.1"/>
                                          </p:val>
                                        </p:tav>
                                      </p:tavLst>
                                    </p:anim>
                                    <p:anim calcmode="lin" valueType="num">
                                      <p:cBhvr>
                                        <p:cTn id="64" dur="200" accel="100000" fill="hold">
                                          <p:stCondLst>
                                            <p:cond delay="800"/>
                                          </p:stCondLst>
                                        </p:cTn>
                                        <p:tgtEl>
                                          <p:spTgt spid="47116"/>
                                        </p:tgtEl>
                                        <p:attrNameLst>
                                          <p:attrName>ppt_x</p:attrName>
                                        </p:attrNameLst>
                                      </p:cBhvr>
                                      <p:tavLst>
                                        <p:tav tm="0">
                                          <p:val>
                                            <p:strVal val="#ppt_x-0.05"/>
                                          </p:val>
                                        </p:tav>
                                        <p:tav tm="100000">
                                          <p:val>
                                            <p:strVal val="#ppt_x"/>
                                          </p:val>
                                        </p:tav>
                                      </p:tavLst>
                                    </p:anim>
                                    <p:anim calcmode="lin" valueType="num">
                                      <p:cBhvr>
                                        <p:cTn id="65" dur="200" accel="100000" fill="hold">
                                          <p:stCondLst>
                                            <p:cond delay="800"/>
                                          </p:stCondLst>
                                        </p:cTn>
                                        <p:tgtEl>
                                          <p:spTgt spid="47116"/>
                                        </p:tgtEl>
                                        <p:attrNameLst>
                                          <p:attrName>ppt_y</p:attrName>
                                        </p:attrNameLst>
                                      </p:cBhvr>
                                      <p:tavLst>
                                        <p:tav tm="0">
                                          <p:val>
                                            <p:strVal val="#ppt_y+0.1"/>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9" presetClass="entr" presetSubtype="0"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p:cTn id="70" dur="1000" fill="hold"/>
                                        <p:tgtEl>
                                          <p:spTgt spid="19"/>
                                        </p:tgtEl>
                                        <p:attrNameLst>
                                          <p:attrName>ppt_x</p:attrName>
                                        </p:attrNameLst>
                                      </p:cBhvr>
                                      <p:tavLst>
                                        <p:tav tm="0">
                                          <p:val>
                                            <p:strVal val="#ppt_x-.2"/>
                                          </p:val>
                                        </p:tav>
                                        <p:tav tm="100000">
                                          <p:val>
                                            <p:strVal val="#ppt_x"/>
                                          </p:val>
                                        </p:tav>
                                      </p:tavLst>
                                    </p:anim>
                                    <p:anim calcmode="lin" valueType="num">
                                      <p:cBhvr>
                                        <p:cTn id="71"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9"/>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6" presetClass="entr" presetSubtype="26" fill="hold" nodeType="click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barn(inHorizontal)">
                                      <p:cBhvr>
                                        <p:cTn id="77" dur="500"/>
                                        <p:tgtEl>
                                          <p:spTgt spid="27"/>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4" fill="hold" nodeType="clickEffect">
                                  <p:stCondLst>
                                    <p:cond delay="0"/>
                                  </p:stCondLst>
                                  <p:childTnLst>
                                    <p:set>
                                      <p:cBhvr>
                                        <p:cTn id="81" dur="1" fill="hold">
                                          <p:stCondLst>
                                            <p:cond delay="0"/>
                                          </p:stCondLst>
                                        </p:cTn>
                                        <p:tgtEl>
                                          <p:spTgt spid="47115"/>
                                        </p:tgtEl>
                                        <p:attrNameLst>
                                          <p:attrName>style.visibility</p:attrName>
                                        </p:attrNameLst>
                                      </p:cBhvr>
                                      <p:to>
                                        <p:strVal val="visible"/>
                                      </p:to>
                                    </p:set>
                                    <p:animEffect transition="in" filter="wipe(down)">
                                      <p:cBhvr>
                                        <p:cTn id="82" dur="500"/>
                                        <p:tgtEl>
                                          <p:spTgt spid="47115"/>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9" presetClass="entr" presetSubtype="0"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p:cTn id="87" dur="1000" fill="hold"/>
                                        <p:tgtEl>
                                          <p:spTgt spid="18"/>
                                        </p:tgtEl>
                                        <p:attrNameLst>
                                          <p:attrName>ppt_x</p:attrName>
                                        </p:attrNameLst>
                                      </p:cBhvr>
                                      <p:tavLst>
                                        <p:tav tm="0">
                                          <p:val>
                                            <p:strVal val="#ppt_x-.2"/>
                                          </p:val>
                                        </p:tav>
                                        <p:tav tm="100000">
                                          <p:val>
                                            <p:strVal val="#ppt_x"/>
                                          </p:val>
                                        </p:tav>
                                      </p:tavLst>
                                    </p:anim>
                                    <p:anim calcmode="lin" valueType="num">
                                      <p:cBhvr>
                                        <p:cTn id="88"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89" dur="1000"/>
                                        <p:tgtEl>
                                          <p:spTgt spid="18"/>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16" presetClass="entr" presetSubtype="26" fill="hold" nodeType="click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barn(inHorizontal)">
                                      <p:cBhvr>
                                        <p:cTn id="94" dur="500"/>
                                        <p:tgtEl>
                                          <p:spTgt spid="33"/>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23" presetClass="entr" presetSubtype="16" fill="hold" nodeType="clickEffect">
                                  <p:stCondLst>
                                    <p:cond delay="0"/>
                                  </p:stCondLst>
                                  <p:childTnLst>
                                    <p:set>
                                      <p:cBhvr>
                                        <p:cTn id="98" dur="1" fill="hold">
                                          <p:stCondLst>
                                            <p:cond delay="0"/>
                                          </p:stCondLst>
                                        </p:cTn>
                                        <p:tgtEl>
                                          <p:spTgt spid="47114"/>
                                        </p:tgtEl>
                                        <p:attrNameLst>
                                          <p:attrName>style.visibility</p:attrName>
                                        </p:attrNameLst>
                                      </p:cBhvr>
                                      <p:to>
                                        <p:strVal val="visible"/>
                                      </p:to>
                                    </p:set>
                                    <p:anim calcmode="lin" valueType="num">
                                      <p:cBhvr>
                                        <p:cTn id="99" dur="500" fill="hold"/>
                                        <p:tgtEl>
                                          <p:spTgt spid="47114"/>
                                        </p:tgtEl>
                                        <p:attrNameLst>
                                          <p:attrName>ppt_w</p:attrName>
                                        </p:attrNameLst>
                                      </p:cBhvr>
                                      <p:tavLst>
                                        <p:tav tm="0">
                                          <p:val>
                                            <p:fltVal val="0"/>
                                          </p:val>
                                        </p:tav>
                                        <p:tav tm="100000">
                                          <p:val>
                                            <p:strVal val="#ppt_w"/>
                                          </p:val>
                                        </p:tav>
                                      </p:tavLst>
                                    </p:anim>
                                    <p:anim calcmode="lin" valueType="num">
                                      <p:cBhvr>
                                        <p:cTn id="100" dur="500" fill="hold"/>
                                        <p:tgtEl>
                                          <p:spTgt spid="47114"/>
                                        </p:tgtEl>
                                        <p:attrNameLst>
                                          <p:attrName>ppt_h</p:attrName>
                                        </p:attrNameLst>
                                      </p:cBhvr>
                                      <p:tavLst>
                                        <p:tav tm="0">
                                          <p:val>
                                            <p:fltVal val="0"/>
                                          </p:val>
                                        </p:tav>
                                        <p:tav tm="100000">
                                          <p:val>
                                            <p:strVal val="#ppt_h"/>
                                          </p:val>
                                        </p:tav>
                                      </p:tavLst>
                                    </p:anim>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9" presetClass="entr" presetSubtype="0" fill="hold" grpId="0" nodeType="clickEffect">
                                  <p:stCondLst>
                                    <p:cond delay="0"/>
                                  </p:stCondLst>
                                  <p:childTnLst>
                                    <p:set>
                                      <p:cBhvr>
                                        <p:cTn id="104" dur="1" fill="hold">
                                          <p:stCondLst>
                                            <p:cond delay="0"/>
                                          </p:stCondLst>
                                        </p:cTn>
                                        <p:tgtEl>
                                          <p:spTgt spid="16"/>
                                        </p:tgtEl>
                                        <p:attrNameLst>
                                          <p:attrName>style.visibility</p:attrName>
                                        </p:attrNameLst>
                                      </p:cBhvr>
                                      <p:to>
                                        <p:strVal val="visible"/>
                                      </p:to>
                                    </p:set>
                                    <p:anim calcmode="lin" valueType="num">
                                      <p:cBhvr>
                                        <p:cTn id="105" dur="1000" fill="hold"/>
                                        <p:tgtEl>
                                          <p:spTgt spid="16"/>
                                        </p:tgtEl>
                                        <p:attrNameLst>
                                          <p:attrName>ppt_x</p:attrName>
                                        </p:attrNameLst>
                                      </p:cBhvr>
                                      <p:tavLst>
                                        <p:tav tm="0">
                                          <p:val>
                                            <p:strVal val="#ppt_x-.2"/>
                                          </p:val>
                                        </p:tav>
                                        <p:tav tm="100000">
                                          <p:val>
                                            <p:strVal val="#ppt_x"/>
                                          </p:val>
                                        </p:tav>
                                      </p:tavLst>
                                    </p:anim>
                                    <p:anim calcmode="lin" valueType="num">
                                      <p:cBhvr>
                                        <p:cTn id="106"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107" dur="1000"/>
                                        <p:tgtEl>
                                          <p:spTgt spid="16"/>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6" presetClass="entr" presetSubtype="26" fill="hold" nodeType="clickEffect">
                                  <p:stCondLst>
                                    <p:cond delay="0"/>
                                  </p:stCondLst>
                                  <p:childTnLst>
                                    <p:set>
                                      <p:cBhvr>
                                        <p:cTn id="111" dur="1" fill="hold">
                                          <p:stCondLst>
                                            <p:cond delay="0"/>
                                          </p:stCondLst>
                                        </p:cTn>
                                        <p:tgtEl>
                                          <p:spTgt spid="34"/>
                                        </p:tgtEl>
                                        <p:attrNameLst>
                                          <p:attrName>style.visibility</p:attrName>
                                        </p:attrNameLst>
                                      </p:cBhvr>
                                      <p:to>
                                        <p:strVal val="visible"/>
                                      </p:to>
                                    </p:set>
                                    <p:animEffect transition="in" filter="barn(inHorizontal)">
                                      <p:cBhvr>
                                        <p:cTn id="112" dur="500"/>
                                        <p:tgtEl>
                                          <p:spTgt spid="34"/>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8" presetClass="entr" presetSubtype="16" fill="hold" nodeType="clickEffect">
                                  <p:stCondLst>
                                    <p:cond delay="0"/>
                                  </p:stCondLst>
                                  <p:childTnLst>
                                    <p:set>
                                      <p:cBhvr>
                                        <p:cTn id="116" dur="1" fill="hold">
                                          <p:stCondLst>
                                            <p:cond delay="0"/>
                                          </p:stCondLst>
                                        </p:cTn>
                                        <p:tgtEl>
                                          <p:spTgt spid="47118"/>
                                        </p:tgtEl>
                                        <p:attrNameLst>
                                          <p:attrName>style.visibility</p:attrName>
                                        </p:attrNameLst>
                                      </p:cBhvr>
                                      <p:to>
                                        <p:strVal val="visible"/>
                                      </p:to>
                                    </p:set>
                                    <p:animEffect transition="in" filter="diamond(in)">
                                      <p:cBhvr>
                                        <p:cTn id="117" dur="2000"/>
                                        <p:tgtEl>
                                          <p:spTgt spid="47118"/>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29" presetClass="entr" presetSubtype="0" fill="hold" grpId="0" nodeType="clickEffect">
                                  <p:stCondLst>
                                    <p:cond delay="0"/>
                                  </p:stCondLst>
                                  <p:childTnLst>
                                    <p:set>
                                      <p:cBhvr>
                                        <p:cTn id="121" dur="1" fill="hold">
                                          <p:stCondLst>
                                            <p:cond delay="0"/>
                                          </p:stCondLst>
                                        </p:cTn>
                                        <p:tgtEl>
                                          <p:spTgt spid="17"/>
                                        </p:tgtEl>
                                        <p:attrNameLst>
                                          <p:attrName>style.visibility</p:attrName>
                                        </p:attrNameLst>
                                      </p:cBhvr>
                                      <p:to>
                                        <p:strVal val="visible"/>
                                      </p:to>
                                    </p:set>
                                    <p:anim calcmode="lin" valueType="num">
                                      <p:cBhvr>
                                        <p:cTn id="122" dur="1000" fill="hold"/>
                                        <p:tgtEl>
                                          <p:spTgt spid="17"/>
                                        </p:tgtEl>
                                        <p:attrNameLst>
                                          <p:attrName>ppt_x</p:attrName>
                                        </p:attrNameLst>
                                      </p:cBhvr>
                                      <p:tavLst>
                                        <p:tav tm="0">
                                          <p:val>
                                            <p:strVal val="#ppt_x-.2"/>
                                          </p:val>
                                        </p:tav>
                                        <p:tav tm="100000">
                                          <p:val>
                                            <p:strVal val="#ppt_x"/>
                                          </p:val>
                                        </p:tav>
                                      </p:tavLst>
                                    </p:anim>
                                    <p:anim calcmode="lin" valueType="num">
                                      <p:cBhvr>
                                        <p:cTn id="123"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124" dur="1000"/>
                                        <p:tgtEl>
                                          <p:spTgt spid="17"/>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16" presetClass="entr" presetSubtype="26" fill="hold" nodeType="clickEffect">
                                  <p:stCondLst>
                                    <p:cond delay="0"/>
                                  </p:stCondLst>
                                  <p:childTnLst>
                                    <p:set>
                                      <p:cBhvr>
                                        <p:cTn id="128" dur="1" fill="hold">
                                          <p:stCondLst>
                                            <p:cond delay="0"/>
                                          </p:stCondLst>
                                        </p:cTn>
                                        <p:tgtEl>
                                          <p:spTgt spid="26"/>
                                        </p:tgtEl>
                                        <p:attrNameLst>
                                          <p:attrName>style.visibility</p:attrName>
                                        </p:attrNameLst>
                                      </p:cBhvr>
                                      <p:to>
                                        <p:strVal val="visible"/>
                                      </p:to>
                                    </p:set>
                                    <p:animEffect transition="in" filter="barn(inHorizontal)">
                                      <p:cBhvr>
                                        <p:cTn id="129" dur="500"/>
                                        <p:tgtEl>
                                          <p:spTgt spid="26"/>
                                        </p:tgtEl>
                                      </p:cBhvr>
                                    </p:animEffec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13" presetClass="entr" presetSubtype="16" fill="hold" nodeType="clickEffect">
                                  <p:stCondLst>
                                    <p:cond delay="0"/>
                                  </p:stCondLst>
                                  <p:childTnLst>
                                    <p:set>
                                      <p:cBhvr>
                                        <p:cTn id="133" dur="1" fill="hold">
                                          <p:stCondLst>
                                            <p:cond delay="0"/>
                                          </p:stCondLst>
                                        </p:cTn>
                                        <p:tgtEl>
                                          <p:spTgt spid="47113"/>
                                        </p:tgtEl>
                                        <p:attrNameLst>
                                          <p:attrName>style.visibility</p:attrName>
                                        </p:attrNameLst>
                                      </p:cBhvr>
                                      <p:to>
                                        <p:strVal val="visible"/>
                                      </p:to>
                                    </p:set>
                                    <p:animEffect transition="in" filter="plus(in)">
                                      <p:cBhvr>
                                        <p:cTn id="134" dur="2000"/>
                                        <p:tgtEl>
                                          <p:spTgt spid="47113"/>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29" presetClass="entr" presetSubtype="0" fill="hold" grpId="0" nodeType="clickEffect">
                                  <p:stCondLst>
                                    <p:cond delay="0"/>
                                  </p:stCondLst>
                                  <p:childTnLst>
                                    <p:set>
                                      <p:cBhvr>
                                        <p:cTn id="138" dur="1" fill="hold">
                                          <p:stCondLst>
                                            <p:cond delay="0"/>
                                          </p:stCondLst>
                                        </p:cTn>
                                        <p:tgtEl>
                                          <p:spTgt spid="20"/>
                                        </p:tgtEl>
                                        <p:attrNameLst>
                                          <p:attrName>style.visibility</p:attrName>
                                        </p:attrNameLst>
                                      </p:cBhvr>
                                      <p:to>
                                        <p:strVal val="visible"/>
                                      </p:to>
                                    </p:set>
                                    <p:anim calcmode="lin" valueType="num">
                                      <p:cBhvr>
                                        <p:cTn id="139" dur="1000" fill="hold"/>
                                        <p:tgtEl>
                                          <p:spTgt spid="20"/>
                                        </p:tgtEl>
                                        <p:attrNameLst>
                                          <p:attrName>ppt_x</p:attrName>
                                        </p:attrNameLst>
                                      </p:cBhvr>
                                      <p:tavLst>
                                        <p:tav tm="0">
                                          <p:val>
                                            <p:strVal val="#ppt_x-.2"/>
                                          </p:val>
                                        </p:tav>
                                        <p:tav tm="100000">
                                          <p:val>
                                            <p:strVal val="#ppt_x"/>
                                          </p:val>
                                        </p:tav>
                                      </p:tavLst>
                                    </p:anim>
                                    <p:anim calcmode="lin" valueType="num">
                                      <p:cBhvr>
                                        <p:cTn id="140"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141" dur="1000"/>
                                        <p:tgtEl>
                                          <p:spTgt spid="20"/>
                                        </p:tgtEl>
                                      </p:cBhvr>
                                    </p:animEffect>
                                  </p:childTnLst>
                                </p:cTn>
                              </p:par>
                            </p:childTnLst>
                          </p:cTn>
                        </p:par>
                      </p:childTnLst>
                    </p:cTn>
                  </p:par>
                  <p:par>
                    <p:cTn id="142" fill="hold">
                      <p:stCondLst>
                        <p:cond delay="indefinite"/>
                      </p:stCondLst>
                      <p:childTnLst>
                        <p:par>
                          <p:cTn id="143" fill="hold">
                            <p:stCondLst>
                              <p:cond delay="0"/>
                            </p:stCondLst>
                            <p:childTnLst>
                              <p:par>
                                <p:cTn id="144" presetID="31" presetClass="entr" presetSubtype="0" fill="hold" nodeType="clickEffect">
                                  <p:stCondLst>
                                    <p:cond delay="0"/>
                                  </p:stCondLst>
                                  <p:childTnLst>
                                    <p:set>
                                      <p:cBhvr>
                                        <p:cTn id="145" dur="1" fill="hold">
                                          <p:stCondLst>
                                            <p:cond delay="0"/>
                                          </p:stCondLst>
                                        </p:cTn>
                                        <p:tgtEl>
                                          <p:spTgt spid="5"/>
                                        </p:tgtEl>
                                        <p:attrNameLst>
                                          <p:attrName>style.visibility</p:attrName>
                                        </p:attrNameLst>
                                      </p:cBhvr>
                                      <p:to>
                                        <p:strVal val="visible"/>
                                      </p:to>
                                    </p:set>
                                    <p:anim calcmode="lin" valueType="num">
                                      <p:cBhvr>
                                        <p:cTn id="146" dur="1000" fill="hold"/>
                                        <p:tgtEl>
                                          <p:spTgt spid="5"/>
                                        </p:tgtEl>
                                        <p:attrNameLst>
                                          <p:attrName>ppt_w</p:attrName>
                                        </p:attrNameLst>
                                      </p:cBhvr>
                                      <p:tavLst>
                                        <p:tav tm="0">
                                          <p:val>
                                            <p:fltVal val="0"/>
                                          </p:val>
                                        </p:tav>
                                        <p:tav tm="100000">
                                          <p:val>
                                            <p:strVal val="#ppt_w"/>
                                          </p:val>
                                        </p:tav>
                                      </p:tavLst>
                                    </p:anim>
                                    <p:anim calcmode="lin" valueType="num">
                                      <p:cBhvr>
                                        <p:cTn id="147" dur="1000" fill="hold"/>
                                        <p:tgtEl>
                                          <p:spTgt spid="5"/>
                                        </p:tgtEl>
                                        <p:attrNameLst>
                                          <p:attrName>ppt_h</p:attrName>
                                        </p:attrNameLst>
                                      </p:cBhvr>
                                      <p:tavLst>
                                        <p:tav tm="0">
                                          <p:val>
                                            <p:fltVal val="0"/>
                                          </p:val>
                                        </p:tav>
                                        <p:tav tm="100000">
                                          <p:val>
                                            <p:strVal val="#ppt_h"/>
                                          </p:val>
                                        </p:tav>
                                      </p:tavLst>
                                    </p:anim>
                                    <p:anim calcmode="lin" valueType="num">
                                      <p:cBhvr>
                                        <p:cTn id="148" dur="1000" fill="hold"/>
                                        <p:tgtEl>
                                          <p:spTgt spid="5"/>
                                        </p:tgtEl>
                                        <p:attrNameLst>
                                          <p:attrName>style.rotation</p:attrName>
                                        </p:attrNameLst>
                                      </p:cBhvr>
                                      <p:tavLst>
                                        <p:tav tm="0">
                                          <p:val>
                                            <p:fltVal val="90"/>
                                          </p:val>
                                        </p:tav>
                                        <p:tav tm="100000">
                                          <p:val>
                                            <p:fltVal val="0"/>
                                          </p:val>
                                        </p:tav>
                                      </p:tavLst>
                                    </p:anim>
                                    <p:animEffect transition="in" filter="fade">
                                      <p:cBhvr>
                                        <p:cTn id="149" dur="1000"/>
                                        <p:tgtEl>
                                          <p:spTgt spid="5"/>
                                        </p:tgtEl>
                                      </p:cBhvr>
                                    </p:animEffect>
                                  </p:childTnLst>
                                </p:cTn>
                              </p:par>
                            </p:childTnLst>
                          </p:cTn>
                        </p:par>
                      </p:childTnLst>
                    </p:cTn>
                  </p:par>
                  <p:par>
                    <p:cTn id="150" fill="hold">
                      <p:stCondLst>
                        <p:cond delay="indefinite"/>
                      </p:stCondLst>
                      <p:childTnLst>
                        <p:par>
                          <p:cTn id="151" fill="hold">
                            <p:stCondLst>
                              <p:cond delay="0"/>
                            </p:stCondLst>
                            <p:childTnLst>
                              <p:par>
                                <p:cTn id="152" presetID="42" presetClass="entr" presetSubtype="0" fill="hold" grpId="0" nodeType="clickEffect">
                                  <p:stCondLst>
                                    <p:cond delay="0"/>
                                  </p:stCondLst>
                                  <p:childTnLst>
                                    <p:set>
                                      <p:cBhvr>
                                        <p:cTn id="153" dur="1" fill="hold">
                                          <p:stCondLst>
                                            <p:cond delay="0"/>
                                          </p:stCondLst>
                                        </p:cTn>
                                        <p:tgtEl>
                                          <p:spTgt spid="6"/>
                                        </p:tgtEl>
                                        <p:attrNameLst>
                                          <p:attrName>style.visibility</p:attrName>
                                        </p:attrNameLst>
                                      </p:cBhvr>
                                      <p:to>
                                        <p:strVal val="visible"/>
                                      </p:to>
                                    </p:set>
                                    <p:animEffect transition="in" filter="fade">
                                      <p:cBhvr>
                                        <p:cTn id="154" dur="1000"/>
                                        <p:tgtEl>
                                          <p:spTgt spid="6"/>
                                        </p:tgtEl>
                                      </p:cBhvr>
                                    </p:animEffect>
                                    <p:anim calcmode="lin" valueType="num">
                                      <p:cBhvr>
                                        <p:cTn id="155" dur="1000" fill="hold"/>
                                        <p:tgtEl>
                                          <p:spTgt spid="6"/>
                                        </p:tgtEl>
                                        <p:attrNameLst>
                                          <p:attrName>ppt_x</p:attrName>
                                        </p:attrNameLst>
                                      </p:cBhvr>
                                      <p:tavLst>
                                        <p:tav tm="0">
                                          <p:val>
                                            <p:strVal val="#ppt_x"/>
                                          </p:val>
                                        </p:tav>
                                        <p:tav tm="100000">
                                          <p:val>
                                            <p:strVal val="#ppt_x"/>
                                          </p:val>
                                        </p:tav>
                                      </p:tavLst>
                                    </p:anim>
                                    <p:anim calcmode="lin" valueType="num">
                                      <p:cBhvr>
                                        <p:cTn id="15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57" fill="hold" display="0">
                  <p:stCondLst>
                    <p:cond delay="indefinite"/>
                  </p:stCondLst>
                  <p:endCondLst>
                    <p:cond evt="onStopAudio" delay="0">
                      <p:tgtEl>
                        <p:sldTgt/>
                      </p:tgtEl>
                    </p:cond>
                  </p:endCondLst>
                </p:cTn>
                <p:tgtEl>
                  <p:spTgt spid="2"/>
                </p:tgtEl>
              </p:cMediaNode>
            </p:audio>
          </p:childTnLst>
        </p:cTn>
      </p:par>
    </p:tnLst>
    <p:bldLst>
      <p:bldP spid="15" grpId="0" animBg="1"/>
      <p:bldP spid="16" grpId="0" animBg="1"/>
      <p:bldP spid="17" grpId="0" animBg="1"/>
      <p:bldP spid="18" grpId="0" animBg="1"/>
      <p:bldP spid="19" grpId="0" animBg="1"/>
      <p:bldP spid="20" grpId="0" animBg="1"/>
      <p:bldP spid="21" grpId="0" animBg="1"/>
      <p:bldP spid="22"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icture 2"/>
          <p:cNvGraphicFramePr/>
          <p:nvPr>
            <p:extLst>
              <p:ext uri="{D42A27DB-BD31-4B8C-83A1-F6EECF244321}">
                <p14:modId xmlns:p14="http://schemas.microsoft.com/office/powerpoint/2010/main" val="2231065977"/>
              </p:ext>
            </p:extLst>
          </p:nvPr>
        </p:nvGraphicFramePr>
        <p:xfrm>
          <a:off x="1219200" y="228826"/>
          <a:ext cx="6705600" cy="10665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Heptagon 11"/>
          <p:cNvSpPr/>
          <p:nvPr/>
        </p:nvSpPr>
        <p:spPr>
          <a:xfrm>
            <a:off x="8382000" y="228600"/>
            <a:ext cx="609600" cy="5334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dirty="0">
                <a:solidFill>
                  <a:srgbClr val="FFFFFF"/>
                </a:solidFill>
              </a:rPr>
              <a:t>35</a:t>
            </a:r>
            <a:endParaRPr lang="en-US" dirty="0">
              <a:solidFill>
                <a:srgbClr val="FFFFFF"/>
              </a:solidFill>
            </a:endParaRPr>
          </a:p>
        </p:txBody>
      </p:sp>
      <p:sp>
        <p:nvSpPr>
          <p:cNvPr id="9" name="TextBox 8"/>
          <p:cNvSpPr txBox="1"/>
          <p:nvPr/>
        </p:nvSpPr>
        <p:spPr>
          <a:xfrm>
            <a:off x="304800" y="1371599"/>
            <a:ext cx="8534400" cy="4478149"/>
          </a:xfrm>
          <a:prstGeom prst="rect">
            <a:avLst/>
          </a:prstGeom>
          <a:ln w="28575"/>
        </p:spPr>
        <p:style>
          <a:lnRef idx="3">
            <a:schemeClr val="lt1"/>
          </a:lnRef>
          <a:fillRef idx="1">
            <a:schemeClr val="accent1"/>
          </a:fillRef>
          <a:effectRef idx="1">
            <a:schemeClr val="accent1"/>
          </a:effectRef>
          <a:fontRef idx="minor">
            <a:schemeClr val="lt1"/>
          </a:fontRef>
        </p:style>
        <p:txBody>
          <a:bodyPr>
            <a:spAutoFit/>
          </a:bodyPr>
          <a:lstStyle/>
          <a:p>
            <a:pPr>
              <a:defRPr/>
            </a:pPr>
            <a:r>
              <a:rPr lang="en-US" sz="1900" dirty="0"/>
              <a:t>As the slave trade grew, more and more people began to show their concerns about the brutality of the system. After 1780, the slave trade faced organised opposition from a very determined </a:t>
            </a:r>
            <a:r>
              <a:rPr lang="en-US" sz="1900" dirty="0">
                <a:hlinkClick r:id="" action="ppaction://noaction"/>
              </a:rPr>
              <a:t>abolition </a:t>
            </a:r>
            <a:r>
              <a:rPr lang="en-US" sz="1900" dirty="0"/>
              <a:t>campaign.</a:t>
            </a:r>
          </a:p>
          <a:p>
            <a:pPr>
              <a:defRPr/>
            </a:pPr>
            <a:r>
              <a:rPr lang="en-US" sz="1900" dirty="0"/>
              <a:t>Anti-slave campaigners held public meetings to make people aware of the horrors of the slave trade. Many people were keen to attend meetings organised by abolitionists. John Newton, the captain of a slave ship, realised that the slave trade was wrong and became a priest. He spoke at many of these meetings. Other speakers included Thomas Clarkson and Granville Sharp, and the former slave Olaudah Equiano. Abolitionist used many different methods to convince people that slavery was wrong. They wrote anti-slavery books and made posters and pamphlets. They also presented their arguments to parliament. The first anti-slavery law was the </a:t>
            </a:r>
            <a:r>
              <a:rPr lang="en-US" sz="1900" b="1" dirty="0"/>
              <a:t>Abolition of the Slave Trade Act in 1807</a:t>
            </a:r>
            <a:r>
              <a:rPr lang="en-US" sz="1900" dirty="0"/>
              <a:t>. Although this act stopped slaves being carried in British ships, it did not end slavery. It was not until Parliament passed the </a:t>
            </a:r>
            <a:r>
              <a:rPr lang="en-US" sz="1900" b="1" dirty="0"/>
              <a:t>Slavery Abolition Act in 1833 </a:t>
            </a:r>
            <a:r>
              <a:rPr lang="en-US" sz="1900" dirty="0"/>
              <a:t>that all slaves in the British Empire got their freedom. The British government paid compensation to the slave owners.</a:t>
            </a:r>
          </a:p>
        </p:txBody>
      </p:sp>
      <p:sp>
        <p:nvSpPr>
          <p:cNvPr id="53257" name="TextBox 11"/>
          <p:cNvSpPr txBox="1">
            <a:spLocks noChangeArrowheads="1"/>
          </p:cNvSpPr>
          <p:nvPr/>
        </p:nvSpPr>
        <p:spPr bwMode="auto">
          <a:xfrm>
            <a:off x="6477000" y="61722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1200" b="1">
                <a:latin typeface="Tw Cen MT" pitchFamily="34" charset="0"/>
              </a:rPr>
              <a:t>Key Stage 3</a:t>
            </a:r>
          </a:p>
          <a:p>
            <a:pPr algn="ctr" eaLnBrk="1" hangingPunct="1"/>
            <a:r>
              <a:rPr lang="en-GB" sz="1200" b="1">
                <a:latin typeface="Tw Cen MT" pitchFamily="34" charset="0"/>
              </a:rPr>
              <a:t>Interactive Slave Trade</a:t>
            </a:r>
            <a:endParaRPr lang="en-US" sz="1200" b="1">
              <a:latin typeface="Tw Cen MT" pitchFamily="34" charset="0"/>
            </a:endParaRPr>
          </a:p>
        </p:txBody>
      </p:sp>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200" y="0"/>
            <a:ext cx="9296399" cy="6858000"/>
          </a:xfrm>
          <a:prstGeom prst="rect">
            <a:avLst/>
          </a:prstGeom>
        </p:spPr>
      </p:pic>
      <p:sp>
        <p:nvSpPr>
          <p:cNvPr id="3" name="TextBox 2"/>
          <p:cNvSpPr txBox="1"/>
          <p:nvPr/>
        </p:nvSpPr>
        <p:spPr>
          <a:xfrm>
            <a:off x="5181600" y="228600"/>
            <a:ext cx="3733800"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dirty="0" smtClean="0">
                <a:latin typeface="Tw Cen MT" pitchFamily="34" charset="0"/>
              </a:rPr>
              <a:t>This is a painting of an anti-slavery meeting in 1830.</a:t>
            </a:r>
            <a:endParaRPr lang="en-GB" sz="2400" dirty="0">
              <a:latin typeface="Tw Cen MT" pitchFamily="34" charset="0"/>
            </a:endParaRPr>
          </a:p>
        </p:txBody>
      </p:sp>
      <p:sp>
        <p:nvSpPr>
          <p:cNvPr id="5" name="TextBox 4"/>
          <p:cNvSpPr txBox="1"/>
          <p:nvPr/>
        </p:nvSpPr>
        <p:spPr>
          <a:xfrm>
            <a:off x="3581400" y="2521059"/>
            <a:ext cx="2133600" cy="1815882"/>
          </a:xfrm>
          <a:prstGeom prst="rect">
            <a:avLst/>
          </a:prstGeom>
          <a:solidFill>
            <a:schemeClr val="accent1">
              <a:alpha val="83000"/>
            </a:schemeClr>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800" dirty="0" smtClean="0">
                <a:latin typeface="Tw Cen MT" pitchFamily="34" charset="0"/>
              </a:rPr>
              <a:t>How did the abolitionists try to end the slave trade?</a:t>
            </a:r>
            <a:endParaRPr lang="en-GB" sz="2800" dirty="0">
              <a:latin typeface="Tw Cen MT" pitchFamily="34" charset="0"/>
            </a:endParaRPr>
          </a:p>
        </p:txBody>
      </p:sp>
      <p:graphicFrame>
        <p:nvGraphicFramePr>
          <p:cNvPr id="4" name="Diagram 3"/>
          <p:cNvGraphicFramePr/>
          <p:nvPr>
            <p:extLst>
              <p:ext uri="{D42A27DB-BD31-4B8C-83A1-F6EECF244321}">
                <p14:modId xmlns:p14="http://schemas.microsoft.com/office/powerpoint/2010/main" val="3375935951"/>
              </p:ext>
            </p:extLst>
          </p:nvPr>
        </p:nvGraphicFramePr>
        <p:xfrm>
          <a:off x="228600" y="228599"/>
          <a:ext cx="8686800" cy="6405563"/>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pic>
        <p:nvPicPr>
          <p:cNvPr id="14" name="Rectangle 10243">
            <a:hlinkClick r:id="rId16"/>
          </p:cNvPr>
          <p:cNvPicPr>
            <a:picLocks noChangeAspect="1" noChangeArrowheads="1"/>
          </p:cNvPicPr>
          <p:nvPr/>
        </p:nvPicPr>
        <p:blipFill>
          <a:blip r:embed="rId17" cstate="print"/>
          <a:srcRect/>
          <a:stretch>
            <a:fillRect/>
          </a:stretch>
        </p:blipFill>
        <p:spPr bwMode="auto">
          <a:xfrm>
            <a:off x="119856" y="5407630"/>
            <a:ext cx="609600" cy="457200"/>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Rectangle 10245">
            <a:hlinkClick r:id="rId18" action="ppaction://hlinkfile"/>
          </p:cNvPr>
          <p:cNvPicPr>
            <a:picLocks noChangeAspect="1" noChangeArrowheads="1"/>
          </p:cNvPicPr>
          <p:nvPr/>
        </p:nvPicPr>
        <p:blipFill>
          <a:blip r:embed="rId19" cstate="print"/>
          <a:srcRect/>
          <a:stretch>
            <a:fillRect/>
          </a:stretch>
        </p:blipFill>
        <p:spPr bwMode="auto">
          <a:xfrm>
            <a:off x="119856" y="4800600"/>
            <a:ext cx="609600" cy="457200"/>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6" name="Picture 15" descr="websters1.gif">
            <a:hlinkClick r:id="" action="ppaction://noaction"/>
          </p:cNvPr>
          <p:cNvPicPr>
            <a:picLocks noChangeAspect="1"/>
          </p:cNvPicPr>
          <p:nvPr/>
        </p:nvPicPr>
        <p:blipFill>
          <a:blip r:embed="rId20" cstate="print"/>
          <a:stretch>
            <a:fillRect/>
          </a:stretch>
        </p:blipFill>
        <p:spPr>
          <a:xfrm>
            <a:off x="145256" y="6094542"/>
            <a:ext cx="623888" cy="457200"/>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Picture 7">
            <a:hlinkClick r:id="rId21" action="ppaction://hlinkfile"/>
          </p:cNvPr>
          <p:cNvPicPr>
            <a:picLocks noChangeAspect="1" noChangeArrowheads="1"/>
          </p:cNvPicPr>
          <p:nvPr/>
        </p:nvPicPr>
        <p:blipFill>
          <a:blip r:embed="rId22" cstate="print">
            <a:duotone>
              <a:srgbClr val="000000"/>
              <a:schemeClr val="accent3"/>
            </a:duotone>
          </a:blip>
          <a:srcRect/>
          <a:stretch>
            <a:fillRect/>
          </a:stretch>
        </p:blipFill>
        <p:spPr bwMode="auto">
          <a:xfrm>
            <a:off x="119856" y="4109070"/>
            <a:ext cx="609600" cy="455742"/>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42"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8"/>
                                            </p:cond>
                                          </p:stCondLst>
                                          <p:endCondLst>
                                            <p:cond evt="onStopAudio" delay="0">
                                              <p:tgtEl>
                                                <p:sldTgt/>
                                              </p:tgtEl>
                                            </p:cond>
                                          </p:endCondLst>
                                        </p:cTn>
                                        <p:tgtEl>
                                          <p:sndTgt r:embed="rId3" name="whoosh.wav"/>
                                        </p:tgtEl>
                                      </p:cMediaNode>
                                    </p:audio>
                                  </p:sub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
                                            <p:graphicEl>
                                              <a:dgm id="{A58FD80C-1E02-40C8-9435-AB4D33AEA820}"/>
                                            </p:graphicEl>
                                          </p:spTgt>
                                        </p:tgtEl>
                                        <p:attrNameLst>
                                          <p:attrName>style.visibility</p:attrName>
                                        </p:attrNameLst>
                                      </p:cBhvr>
                                      <p:to>
                                        <p:strVal val="visible"/>
                                      </p:to>
                                    </p:set>
                                    <p:anim calcmode="lin" valueType="num">
                                      <p:cBhvr>
                                        <p:cTn id="47" dur="500" fill="hold"/>
                                        <p:tgtEl>
                                          <p:spTgt spid="4">
                                            <p:graphicEl>
                                              <a:dgm id="{A58FD80C-1E02-40C8-9435-AB4D33AEA820}"/>
                                            </p:graphicEl>
                                          </p:spTgt>
                                        </p:tgtEl>
                                        <p:attrNameLst>
                                          <p:attrName>ppt_w</p:attrName>
                                        </p:attrNameLst>
                                      </p:cBhvr>
                                      <p:tavLst>
                                        <p:tav tm="0">
                                          <p:val>
                                            <p:fltVal val="0"/>
                                          </p:val>
                                        </p:tav>
                                        <p:tav tm="100000">
                                          <p:val>
                                            <p:strVal val="#ppt_w"/>
                                          </p:val>
                                        </p:tav>
                                      </p:tavLst>
                                    </p:anim>
                                    <p:anim calcmode="lin" valueType="num">
                                      <p:cBhvr>
                                        <p:cTn id="48" dur="500" fill="hold"/>
                                        <p:tgtEl>
                                          <p:spTgt spid="4">
                                            <p:graphicEl>
                                              <a:dgm id="{A58FD80C-1E02-40C8-9435-AB4D33AEA820}"/>
                                            </p:graphicEl>
                                          </p:spTgt>
                                        </p:tgtEl>
                                        <p:attrNameLst>
                                          <p:attrName>ppt_h</p:attrName>
                                        </p:attrNameLst>
                                      </p:cBhvr>
                                      <p:tavLst>
                                        <p:tav tm="0">
                                          <p:val>
                                            <p:fltVal val="0"/>
                                          </p:val>
                                        </p:tav>
                                        <p:tav tm="100000">
                                          <p:val>
                                            <p:strVal val="#ppt_h"/>
                                          </p:val>
                                        </p:tav>
                                      </p:tavLst>
                                    </p:anim>
                                    <p:animEffect transition="in" filter="fade">
                                      <p:cBhvr>
                                        <p:cTn id="49" dur="500"/>
                                        <p:tgtEl>
                                          <p:spTgt spid="4">
                                            <p:graphicEl>
                                              <a:dgm id="{A58FD80C-1E02-40C8-9435-AB4D33AEA820}"/>
                                            </p:graphicEl>
                                          </p:spTgt>
                                        </p:tgtEl>
                                      </p:cBhvr>
                                    </p:animEffect>
                                  </p:childTnLst>
                                  <p:subTnLst>
                                    <p:audio>
                                      <p:cMediaNode>
                                        <p:cTn display="0" masterRel="sameClick">
                                          <p:stCondLst>
                                            <p:cond evt="begin" delay="0">
                                              <p:tn val="45"/>
                                            </p:cond>
                                          </p:stCondLst>
                                          <p:endCondLst>
                                            <p:cond evt="onStopAudio" delay="0">
                                              <p:tgtEl>
                                                <p:sldTgt/>
                                              </p:tgtEl>
                                            </p:cond>
                                          </p:endCondLst>
                                        </p:cTn>
                                        <p:tgtEl>
                                          <p:sndTgt r:embed="rId4" name="arrow.wav"/>
                                        </p:tgtEl>
                                      </p:cMediaNode>
                                    </p:audio>
                                  </p:sub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4">
                                            <p:graphicEl>
                                              <a:dgm id="{FF72F154-A017-4F20-986B-8ADF8812D02D}"/>
                                            </p:graphicEl>
                                          </p:spTgt>
                                        </p:tgtEl>
                                        <p:attrNameLst>
                                          <p:attrName>style.visibility</p:attrName>
                                        </p:attrNameLst>
                                      </p:cBhvr>
                                      <p:to>
                                        <p:strVal val="visible"/>
                                      </p:to>
                                    </p:set>
                                    <p:anim calcmode="lin" valueType="num">
                                      <p:cBhvr>
                                        <p:cTn id="54" dur="500" fill="hold"/>
                                        <p:tgtEl>
                                          <p:spTgt spid="4">
                                            <p:graphicEl>
                                              <a:dgm id="{FF72F154-A017-4F20-986B-8ADF8812D02D}"/>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FF72F154-A017-4F20-986B-8ADF8812D02D}"/>
                                            </p:graphicEl>
                                          </p:spTgt>
                                        </p:tgtEl>
                                        <p:attrNameLst>
                                          <p:attrName>ppt_h</p:attrName>
                                        </p:attrNameLst>
                                      </p:cBhvr>
                                      <p:tavLst>
                                        <p:tav tm="0">
                                          <p:val>
                                            <p:fltVal val="0"/>
                                          </p:val>
                                        </p:tav>
                                        <p:tav tm="100000">
                                          <p:val>
                                            <p:strVal val="#ppt_h"/>
                                          </p:val>
                                        </p:tav>
                                      </p:tavLst>
                                    </p:anim>
                                    <p:animEffect transition="in" filter="fade">
                                      <p:cBhvr>
                                        <p:cTn id="56" dur="500"/>
                                        <p:tgtEl>
                                          <p:spTgt spid="4">
                                            <p:graphicEl>
                                              <a:dgm id="{FF72F154-A017-4F20-986B-8ADF8812D02D}"/>
                                            </p:graphicEl>
                                          </p:spTgt>
                                        </p:tgtEl>
                                      </p:cBhvr>
                                    </p:animEffect>
                                  </p:childTnLst>
                                  <p:subTnLst>
                                    <p:audio>
                                      <p:cMediaNode>
                                        <p:cTn display="0" masterRel="sameClick">
                                          <p:stCondLst>
                                            <p:cond evt="begin" delay="0">
                                              <p:tn val="52"/>
                                            </p:cond>
                                          </p:stCondLst>
                                          <p:endCondLst>
                                            <p:cond evt="onStopAudio" delay="0">
                                              <p:tgtEl>
                                                <p:sldTgt/>
                                              </p:tgtEl>
                                            </p:cond>
                                          </p:endCondLst>
                                        </p:cTn>
                                        <p:tgtEl>
                                          <p:sndTgt r:embed="rId4" name="arrow.wav"/>
                                        </p:tgtEl>
                                      </p:cMediaNode>
                                    </p:audio>
                                  </p:subTnLst>
                                </p:cTn>
                              </p:par>
                              <p:par>
                                <p:cTn id="57" presetID="53" presetClass="entr" presetSubtype="16" fill="hold" grpId="0" nodeType="withEffect">
                                  <p:stCondLst>
                                    <p:cond delay="0"/>
                                  </p:stCondLst>
                                  <p:childTnLst>
                                    <p:set>
                                      <p:cBhvr>
                                        <p:cTn id="58" dur="1" fill="hold">
                                          <p:stCondLst>
                                            <p:cond delay="0"/>
                                          </p:stCondLst>
                                        </p:cTn>
                                        <p:tgtEl>
                                          <p:spTgt spid="4">
                                            <p:graphicEl>
                                              <a:dgm id="{DDD4C4F9-26E3-481D-94E8-A0E9226EC537}"/>
                                            </p:graphicEl>
                                          </p:spTgt>
                                        </p:tgtEl>
                                        <p:attrNameLst>
                                          <p:attrName>style.visibility</p:attrName>
                                        </p:attrNameLst>
                                      </p:cBhvr>
                                      <p:to>
                                        <p:strVal val="visible"/>
                                      </p:to>
                                    </p:set>
                                    <p:anim calcmode="lin" valueType="num">
                                      <p:cBhvr>
                                        <p:cTn id="59" dur="500" fill="hold"/>
                                        <p:tgtEl>
                                          <p:spTgt spid="4">
                                            <p:graphicEl>
                                              <a:dgm id="{DDD4C4F9-26E3-481D-94E8-A0E9226EC537}"/>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DDD4C4F9-26E3-481D-94E8-A0E9226EC537}"/>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DDD4C4F9-26E3-481D-94E8-A0E9226EC537}"/>
                                            </p:graphicEl>
                                          </p:spTgt>
                                        </p:tgtEl>
                                      </p:cBhvr>
                                    </p:animEffect>
                                  </p:childTnLst>
                                  <p:subTnLst>
                                    <p:audio>
                                      <p:cMediaNode>
                                        <p:cTn display="0" masterRel="sameClick">
                                          <p:stCondLst>
                                            <p:cond evt="begin" delay="0">
                                              <p:tn val="57"/>
                                            </p:cond>
                                          </p:stCondLst>
                                          <p:endCondLst>
                                            <p:cond evt="onStopAudio" delay="0">
                                              <p:tgtEl>
                                                <p:sldTgt/>
                                              </p:tgtEl>
                                            </p:cond>
                                          </p:endCondLst>
                                        </p:cTn>
                                        <p:tgtEl>
                                          <p:sndTgt r:embed="rId4" name="arrow.wav"/>
                                        </p:tgtEl>
                                      </p:cMediaNode>
                                    </p:audio>
                                  </p:sub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4">
                                            <p:graphicEl>
                                              <a:dgm id="{49AF3CE2-BD56-4B32-B72C-2ED0501A4DB7}"/>
                                            </p:graphicEl>
                                          </p:spTgt>
                                        </p:tgtEl>
                                        <p:attrNameLst>
                                          <p:attrName>style.visibility</p:attrName>
                                        </p:attrNameLst>
                                      </p:cBhvr>
                                      <p:to>
                                        <p:strVal val="visible"/>
                                      </p:to>
                                    </p:set>
                                    <p:anim calcmode="lin" valueType="num">
                                      <p:cBhvr>
                                        <p:cTn id="66" dur="500" fill="hold"/>
                                        <p:tgtEl>
                                          <p:spTgt spid="4">
                                            <p:graphicEl>
                                              <a:dgm id="{49AF3CE2-BD56-4B32-B72C-2ED0501A4DB7}"/>
                                            </p:graphicEl>
                                          </p:spTgt>
                                        </p:tgtEl>
                                        <p:attrNameLst>
                                          <p:attrName>ppt_w</p:attrName>
                                        </p:attrNameLst>
                                      </p:cBhvr>
                                      <p:tavLst>
                                        <p:tav tm="0">
                                          <p:val>
                                            <p:fltVal val="0"/>
                                          </p:val>
                                        </p:tav>
                                        <p:tav tm="100000">
                                          <p:val>
                                            <p:strVal val="#ppt_w"/>
                                          </p:val>
                                        </p:tav>
                                      </p:tavLst>
                                    </p:anim>
                                    <p:anim calcmode="lin" valueType="num">
                                      <p:cBhvr>
                                        <p:cTn id="67" dur="500" fill="hold"/>
                                        <p:tgtEl>
                                          <p:spTgt spid="4">
                                            <p:graphicEl>
                                              <a:dgm id="{49AF3CE2-BD56-4B32-B72C-2ED0501A4DB7}"/>
                                            </p:graphicEl>
                                          </p:spTgt>
                                        </p:tgtEl>
                                        <p:attrNameLst>
                                          <p:attrName>ppt_h</p:attrName>
                                        </p:attrNameLst>
                                      </p:cBhvr>
                                      <p:tavLst>
                                        <p:tav tm="0">
                                          <p:val>
                                            <p:fltVal val="0"/>
                                          </p:val>
                                        </p:tav>
                                        <p:tav tm="100000">
                                          <p:val>
                                            <p:strVal val="#ppt_h"/>
                                          </p:val>
                                        </p:tav>
                                      </p:tavLst>
                                    </p:anim>
                                    <p:animEffect transition="in" filter="fade">
                                      <p:cBhvr>
                                        <p:cTn id="68" dur="500"/>
                                        <p:tgtEl>
                                          <p:spTgt spid="4">
                                            <p:graphicEl>
                                              <a:dgm id="{49AF3CE2-BD56-4B32-B72C-2ED0501A4DB7}"/>
                                            </p:graphicEl>
                                          </p:spTgt>
                                        </p:tgtEl>
                                      </p:cBhvr>
                                    </p:animEffect>
                                  </p:childTnLst>
                                  <p:subTnLst>
                                    <p:audio>
                                      <p:cMediaNode>
                                        <p:cTn display="0" masterRel="sameClick">
                                          <p:stCondLst>
                                            <p:cond evt="begin" delay="0">
                                              <p:tn val="64"/>
                                            </p:cond>
                                          </p:stCondLst>
                                          <p:endCondLst>
                                            <p:cond evt="onStopAudio" delay="0">
                                              <p:tgtEl>
                                                <p:sldTgt/>
                                              </p:tgtEl>
                                            </p:cond>
                                          </p:endCondLst>
                                        </p:cTn>
                                        <p:tgtEl>
                                          <p:sndTgt r:embed="rId4" name="arrow.wav"/>
                                        </p:tgtEl>
                                      </p:cMediaNode>
                                    </p:audio>
                                  </p:sub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4">
                                            <p:graphicEl>
                                              <a:dgm id="{344C3452-D12B-4063-806B-4165C254DF56}"/>
                                            </p:graphicEl>
                                          </p:spTgt>
                                        </p:tgtEl>
                                        <p:attrNameLst>
                                          <p:attrName>style.visibility</p:attrName>
                                        </p:attrNameLst>
                                      </p:cBhvr>
                                      <p:to>
                                        <p:strVal val="visible"/>
                                      </p:to>
                                    </p:set>
                                    <p:anim calcmode="lin" valueType="num">
                                      <p:cBhvr>
                                        <p:cTn id="73" dur="500" fill="hold"/>
                                        <p:tgtEl>
                                          <p:spTgt spid="4">
                                            <p:graphicEl>
                                              <a:dgm id="{344C3452-D12B-4063-806B-4165C254DF56}"/>
                                            </p:graphicEl>
                                          </p:spTgt>
                                        </p:tgtEl>
                                        <p:attrNameLst>
                                          <p:attrName>ppt_w</p:attrName>
                                        </p:attrNameLst>
                                      </p:cBhvr>
                                      <p:tavLst>
                                        <p:tav tm="0">
                                          <p:val>
                                            <p:fltVal val="0"/>
                                          </p:val>
                                        </p:tav>
                                        <p:tav tm="100000">
                                          <p:val>
                                            <p:strVal val="#ppt_w"/>
                                          </p:val>
                                        </p:tav>
                                      </p:tavLst>
                                    </p:anim>
                                    <p:anim calcmode="lin" valueType="num">
                                      <p:cBhvr>
                                        <p:cTn id="74" dur="500" fill="hold"/>
                                        <p:tgtEl>
                                          <p:spTgt spid="4">
                                            <p:graphicEl>
                                              <a:dgm id="{344C3452-D12B-4063-806B-4165C254DF56}"/>
                                            </p:graphicEl>
                                          </p:spTgt>
                                        </p:tgtEl>
                                        <p:attrNameLst>
                                          <p:attrName>ppt_h</p:attrName>
                                        </p:attrNameLst>
                                      </p:cBhvr>
                                      <p:tavLst>
                                        <p:tav tm="0">
                                          <p:val>
                                            <p:fltVal val="0"/>
                                          </p:val>
                                        </p:tav>
                                        <p:tav tm="100000">
                                          <p:val>
                                            <p:strVal val="#ppt_h"/>
                                          </p:val>
                                        </p:tav>
                                      </p:tavLst>
                                    </p:anim>
                                    <p:animEffect transition="in" filter="fade">
                                      <p:cBhvr>
                                        <p:cTn id="75" dur="500"/>
                                        <p:tgtEl>
                                          <p:spTgt spid="4">
                                            <p:graphicEl>
                                              <a:dgm id="{344C3452-D12B-4063-806B-4165C254DF56}"/>
                                            </p:graphicEl>
                                          </p:spTgt>
                                        </p:tgtEl>
                                      </p:cBhvr>
                                    </p:animEffect>
                                  </p:childTnLst>
                                  <p:subTnLst>
                                    <p:audio>
                                      <p:cMediaNode>
                                        <p:cTn display="0" masterRel="sameClick">
                                          <p:stCondLst>
                                            <p:cond evt="begin" delay="0">
                                              <p:tn val="71"/>
                                            </p:cond>
                                          </p:stCondLst>
                                          <p:endCondLst>
                                            <p:cond evt="onStopAudio" delay="0">
                                              <p:tgtEl>
                                                <p:sldTgt/>
                                              </p:tgtEl>
                                            </p:cond>
                                          </p:endCondLst>
                                        </p:cTn>
                                        <p:tgtEl>
                                          <p:sndTgt r:embed="rId4" name="arrow.wav"/>
                                        </p:tgtEl>
                                      </p:cMediaNode>
                                    </p:audio>
                                  </p:sub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4">
                                            <p:graphicEl>
                                              <a:dgm id="{8FB9C407-0B2A-4548-B9AA-2D6F45F71A5E}"/>
                                            </p:graphicEl>
                                          </p:spTgt>
                                        </p:tgtEl>
                                        <p:attrNameLst>
                                          <p:attrName>style.visibility</p:attrName>
                                        </p:attrNameLst>
                                      </p:cBhvr>
                                      <p:to>
                                        <p:strVal val="visible"/>
                                      </p:to>
                                    </p:set>
                                    <p:anim calcmode="lin" valueType="num">
                                      <p:cBhvr>
                                        <p:cTn id="80" dur="500" fill="hold"/>
                                        <p:tgtEl>
                                          <p:spTgt spid="4">
                                            <p:graphicEl>
                                              <a:dgm id="{8FB9C407-0B2A-4548-B9AA-2D6F45F71A5E}"/>
                                            </p:graphicEl>
                                          </p:spTgt>
                                        </p:tgtEl>
                                        <p:attrNameLst>
                                          <p:attrName>ppt_w</p:attrName>
                                        </p:attrNameLst>
                                      </p:cBhvr>
                                      <p:tavLst>
                                        <p:tav tm="0">
                                          <p:val>
                                            <p:fltVal val="0"/>
                                          </p:val>
                                        </p:tav>
                                        <p:tav tm="100000">
                                          <p:val>
                                            <p:strVal val="#ppt_w"/>
                                          </p:val>
                                        </p:tav>
                                      </p:tavLst>
                                    </p:anim>
                                    <p:anim calcmode="lin" valueType="num">
                                      <p:cBhvr>
                                        <p:cTn id="81" dur="500" fill="hold"/>
                                        <p:tgtEl>
                                          <p:spTgt spid="4">
                                            <p:graphicEl>
                                              <a:dgm id="{8FB9C407-0B2A-4548-B9AA-2D6F45F71A5E}"/>
                                            </p:graphicEl>
                                          </p:spTgt>
                                        </p:tgtEl>
                                        <p:attrNameLst>
                                          <p:attrName>ppt_h</p:attrName>
                                        </p:attrNameLst>
                                      </p:cBhvr>
                                      <p:tavLst>
                                        <p:tav tm="0">
                                          <p:val>
                                            <p:fltVal val="0"/>
                                          </p:val>
                                        </p:tav>
                                        <p:tav tm="100000">
                                          <p:val>
                                            <p:strVal val="#ppt_h"/>
                                          </p:val>
                                        </p:tav>
                                      </p:tavLst>
                                    </p:anim>
                                    <p:animEffect transition="in" filter="fade">
                                      <p:cBhvr>
                                        <p:cTn id="82" dur="500"/>
                                        <p:tgtEl>
                                          <p:spTgt spid="4">
                                            <p:graphicEl>
                                              <a:dgm id="{8FB9C407-0B2A-4548-B9AA-2D6F45F71A5E}"/>
                                            </p:graphicEl>
                                          </p:spTgt>
                                        </p:tgtEl>
                                      </p:cBhvr>
                                    </p:animEffect>
                                  </p:childTnLst>
                                  <p:subTnLst>
                                    <p:audio>
                                      <p:cMediaNode>
                                        <p:cTn display="0" masterRel="sameClick">
                                          <p:stCondLst>
                                            <p:cond evt="begin" delay="0">
                                              <p:tn val="78"/>
                                            </p:cond>
                                          </p:stCondLst>
                                          <p:endCondLst>
                                            <p:cond evt="onStopAudio" delay="0">
                                              <p:tgtEl>
                                                <p:sldTgt/>
                                              </p:tgtEl>
                                            </p:cond>
                                          </p:endCondLst>
                                        </p:cTn>
                                        <p:tgtEl>
                                          <p:sndTgt r:embed="rId4"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Graphic spid="4" grpId="0">
        <p:bldSub>
          <a:bldDgm bld="one"/>
        </p:bldSub>
      </p:bldGraphic>
    </p:bldLst>
  </p:timing>
</p:sld>
</file>

<file path=ppt/theme/_rels/them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2_Median">
  <a:themeElements>
    <a:clrScheme name="2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fontScheme name="2_Median">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extraClrScheme>
      <a:clrScheme name="2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Median">
  <a:themeElements>
    <a:clrScheme name="3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fontScheme name="3_Median">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extraClrScheme>
      <a:clrScheme name="3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Median">
  <a:themeElements>
    <a:clrScheme name="4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fontScheme name="4_Median">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extraClrScheme>
      <a:clrScheme name="4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Median">
  <a:themeElements>
    <a:clrScheme name="6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fontScheme name="6_Median">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extraClrScheme>
      <a:clrScheme name="6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aper">
  <a:themeElements>
    <a:clrScheme name="Custom 10">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92D050"/>
      </a:hlink>
      <a:folHlink>
        <a:srgbClr val="00B0F0"/>
      </a:folHlink>
    </a:clrScheme>
    <a:fontScheme name="Custom 2">
      <a:majorFont>
        <a:latin typeface="Tw Cen MT"/>
        <a:ea typeface=""/>
        <a:cs typeface=""/>
      </a:majorFont>
      <a:minorFont>
        <a:latin typeface="Tw Cen MT"/>
        <a:ea typeface=""/>
        <a:cs typeface=""/>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blipFill>
          <a:blip xmlns:r="http://schemas.openxmlformats.org/officeDocument/2006/relationships" r:embed="rId2">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3">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6.xml><?xml version="1.0" encoding="utf-8"?>
<a:theme xmlns:a="http://schemas.openxmlformats.org/drawingml/2006/main" name="1_Paper">
  <a:themeElements>
    <a:clrScheme name="Custom 24">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FF00"/>
      </a:hlink>
      <a:folHlink>
        <a:srgbClr val="00B05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743</TotalTime>
  <Words>1020</Words>
  <Application>Microsoft Office PowerPoint</Application>
  <PresentationFormat>On-screen Show (4:3)</PresentationFormat>
  <Paragraphs>124</Paragraphs>
  <Slides>8</Slides>
  <Notes>6</Notes>
  <HiddenSlides>0</HiddenSlides>
  <MMClips>7</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8</vt:i4>
      </vt:variant>
    </vt:vector>
  </HeadingPairs>
  <TitlesOfParts>
    <vt:vector size="20" baseType="lpstr">
      <vt:lpstr>Arial</vt:lpstr>
      <vt:lpstr>Wingdings</vt:lpstr>
      <vt:lpstr>Wingdings 2</vt:lpstr>
      <vt:lpstr>Constantia</vt:lpstr>
      <vt:lpstr>Calibri</vt:lpstr>
      <vt:lpstr>Tw Cen MT</vt:lpstr>
      <vt:lpstr>2_Median</vt:lpstr>
      <vt:lpstr>3_Median</vt:lpstr>
      <vt:lpstr>4_Median</vt:lpstr>
      <vt:lpstr>6_Median</vt:lpstr>
      <vt:lpstr>Paper</vt:lpstr>
      <vt:lpstr>1_Paper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spider office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Anthony Robinson</dc:creator>
  <cp:lastModifiedBy>MR ROBINSON</cp:lastModifiedBy>
  <cp:revision>2974</cp:revision>
  <dcterms:created xsi:type="dcterms:W3CDTF">2006-09-05T19:41:34Z</dcterms:created>
  <dcterms:modified xsi:type="dcterms:W3CDTF">2020-05-07T10:46:31Z</dcterms:modified>
</cp:coreProperties>
</file>